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11" r:id="rId3"/>
    <p:sldId id="409" r:id="rId4"/>
    <p:sldId id="415" r:id="rId5"/>
    <p:sldId id="414" r:id="rId6"/>
    <p:sldId id="417"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A5F6B"/>
    <a:srgbClr val="4A7888"/>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5.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image" Target="../media/image12.png"/><Relationship Id="rId3" Type="http://schemas.openxmlformats.org/officeDocument/2006/relationships/tags" Target="../tags/tag66.xml"/><Relationship Id="rId2" Type="http://schemas.openxmlformats.org/officeDocument/2006/relationships/image" Target="../media/image11.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8.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descr="为标题-1-01"/>
          <p:cNvPicPr>
            <a:picLocks noChangeAspect="1"/>
          </p:cNvPicPr>
          <p:nvPr/>
        </p:nvPicPr>
        <p:blipFill>
          <a:blip r:embed="rId1"/>
          <a:stretch>
            <a:fillRect/>
          </a:stretch>
        </p:blipFill>
        <p:spPr>
          <a:xfrm rot="10800000">
            <a:off x="0" y="0"/>
            <a:ext cx="12192000" cy="6869430"/>
          </a:xfrm>
          <a:prstGeom prst="rect">
            <a:avLst/>
          </a:prstGeom>
        </p:spPr>
      </p:pic>
      <p:pic>
        <p:nvPicPr>
          <p:cNvPr id="7" name="图片 6" descr="未标题-1-02"/>
          <p:cNvPicPr>
            <a:picLocks noChangeAspect="1"/>
          </p:cNvPicPr>
          <p:nvPr/>
        </p:nvPicPr>
        <p:blipFill>
          <a:blip r:embed="rId2"/>
          <a:stretch>
            <a:fillRect/>
          </a:stretch>
        </p:blipFill>
        <p:spPr>
          <a:xfrm>
            <a:off x="1231900" y="866775"/>
            <a:ext cx="1941195" cy="268605"/>
          </a:xfrm>
          <a:prstGeom prst="rect">
            <a:avLst/>
          </a:prstGeom>
        </p:spPr>
      </p:pic>
      <p:pic>
        <p:nvPicPr>
          <p:cNvPr id="9" name="图片 8" descr="未标题-1-01"/>
          <p:cNvPicPr>
            <a:picLocks noChangeAspect="1"/>
          </p:cNvPicPr>
          <p:nvPr/>
        </p:nvPicPr>
        <p:blipFill>
          <a:blip r:embed="rId3"/>
          <a:stretch>
            <a:fillRect/>
          </a:stretch>
        </p:blipFill>
        <p:spPr>
          <a:xfrm>
            <a:off x="1140460" y="-508635"/>
            <a:ext cx="1920875" cy="265430"/>
          </a:xfrm>
          <a:prstGeom prst="rect">
            <a:avLst/>
          </a:prstGeom>
        </p:spPr>
      </p:pic>
      <p:sp>
        <p:nvSpPr>
          <p:cNvPr id="19" name="文本框 18"/>
          <p:cNvSpPr txBox="1"/>
          <p:nvPr/>
        </p:nvSpPr>
        <p:spPr>
          <a:xfrm>
            <a:off x="1140460" y="5721985"/>
            <a:ext cx="2934335" cy="398780"/>
          </a:xfrm>
          <a:prstGeom prst="rect">
            <a:avLst/>
          </a:prstGeom>
          <a:noFill/>
        </p:spPr>
        <p:txBody>
          <a:bodyPr wrap="square" rtlCol="0">
            <a:spAutoFit/>
          </a:bodyPr>
          <a:p>
            <a:pPr algn="dist"/>
            <a:r>
              <a:rPr lang="en-US" altLang="zh-CN" sz="2000">
                <a:solidFill>
                  <a:schemeClr val="bg1"/>
                </a:solidFill>
                <a:latin typeface="思源黑体 CN Medium" panose="020B0600000000000000" charset="-122"/>
                <a:ea typeface="思源黑体 CN Medium" panose="020B0600000000000000" charset="-122"/>
                <a:sym typeface="+mn-ea"/>
              </a:rPr>
              <a:t>www.chasing.com</a:t>
            </a:r>
            <a:endParaRPr lang="en-US" altLang="zh-CN" sz="2000">
              <a:solidFill>
                <a:schemeClr val="bg1"/>
              </a:solidFill>
              <a:latin typeface="思源黑体 CN Medium" panose="020B0600000000000000" charset="-122"/>
              <a:ea typeface="思源黑体 CN Medium" panose="020B0600000000000000" charset="-122"/>
              <a:sym typeface="+mn-ea"/>
            </a:endParaRPr>
          </a:p>
        </p:txBody>
      </p:sp>
      <p:pic>
        <p:nvPicPr>
          <p:cNvPr id="8" name="图片 7" descr="CHASING+中文简称 (1)"/>
          <p:cNvPicPr>
            <a:picLocks noChangeAspect="1"/>
          </p:cNvPicPr>
          <p:nvPr/>
        </p:nvPicPr>
        <p:blipFill>
          <a:blip r:embed="rId4"/>
          <a:stretch>
            <a:fillRect/>
          </a:stretch>
        </p:blipFill>
        <p:spPr>
          <a:xfrm>
            <a:off x="10784205" y="-642620"/>
            <a:ext cx="1117600" cy="399415"/>
          </a:xfrm>
          <a:prstGeom prst="rect">
            <a:avLst/>
          </a:prstGeom>
        </p:spPr>
      </p:pic>
      <p:pic>
        <p:nvPicPr>
          <p:cNvPr id="10" name="图片 9" descr="激光卡尺3"/>
          <p:cNvPicPr>
            <a:picLocks noChangeAspect="1"/>
          </p:cNvPicPr>
          <p:nvPr/>
        </p:nvPicPr>
        <p:blipFill>
          <a:blip r:embed="rId5"/>
          <a:stretch>
            <a:fillRect/>
          </a:stretch>
        </p:blipFill>
        <p:spPr>
          <a:xfrm flipH="1">
            <a:off x="5239385" y="585470"/>
            <a:ext cx="7134860" cy="7507605"/>
          </a:xfrm>
          <a:prstGeom prst="rect">
            <a:avLst/>
          </a:prstGeom>
        </p:spPr>
      </p:pic>
      <p:sp>
        <p:nvSpPr>
          <p:cNvPr id="16" name="文本框 15"/>
          <p:cNvSpPr txBox="1"/>
          <p:nvPr/>
        </p:nvSpPr>
        <p:spPr>
          <a:xfrm>
            <a:off x="1140460" y="2523490"/>
            <a:ext cx="5757545" cy="706755"/>
          </a:xfrm>
          <a:prstGeom prst="rect">
            <a:avLst/>
          </a:prstGeom>
          <a:noFill/>
        </p:spPr>
        <p:txBody>
          <a:bodyPr wrap="square" rtlCol="0">
            <a:spAutoFit/>
          </a:bodyPr>
          <a:p>
            <a:pPr algn="dist"/>
            <a:r>
              <a:rPr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Chasing Laser Scaler</a:t>
            </a:r>
            <a:endParaRPr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组合 2"/>
          <p:cNvGrpSpPr/>
          <p:nvPr/>
        </p:nvGrpSpPr>
        <p:grpSpPr>
          <a:xfrm>
            <a:off x="1232535" y="3452495"/>
            <a:ext cx="4758055" cy="700405"/>
            <a:chOff x="1941" y="6052"/>
            <a:chExt cx="7493" cy="1103"/>
          </a:xfrm>
        </p:grpSpPr>
        <p:sp>
          <p:nvSpPr>
            <p:cNvPr id="11" name="文本框 10"/>
            <p:cNvSpPr txBox="1"/>
            <p:nvPr/>
          </p:nvSpPr>
          <p:spPr>
            <a:xfrm>
              <a:off x="2000" y="6052"/>
              <a:ext cx="7434" cy="1103"/>
            </a:xfrm>
            <a:prstGeom prst="rect">
              <a:avLst/>
            </a:prstGeom>
            <a:noFill/>
          </p:spPr>
          <p:txBody>
            <a:bodyPr wrap="none" rtlCol="0">
              <a:spAutoFit/>
            </a:bodyPr>
            <a:p>
              <a:pPr algn="l">
                <a:lnSpc>
                  <a:spcPct val="110000"/>
                </a:lnSpc>
              </a:pPr>
              <a:r>
                <a:rPr lang="zh-CN" altLang="en-US">
                  <a:solidFill>
                    <a:schemeClr val="bg1">
                      <a:lumMod val="75000"/>
                    </a:schemeClr>
                  </a:solidFill>
                </a:rPr>
                <a:t>Accessory specially designed for use with </a:t>
              </a:r>
              <a:endParaRPr lang="zh-CN" altLang="en-US">
                <a:solidFill>
                  <a:schemeClr val="bg1">
                    <a:lumMod val="75000"/>
                  </a:schemeClr>
                </a:solidFill>
              </a:endParaRPr>
            </a:p>
            <a:p>
              <a:pPr algn="l">
                <a:lnSpc>
                  <a:spcPct val="110000"/>
                </a:lnSpc>
              </a:pPr>
              <a:r>
                <a:rPr lang="zh-CN" altLang="en-US" b="1">
                  <a:solidFill>
                    <a:schemeClr val="bg1">
                      <a:lumMod val="75000"/>
                    </a:schemeClr>
                  </a:solidFill>
                </a:rPr>
                <a:t>CHASING M2</a:t>
              </a:r>
              <a:r>
                <a:rPr lang="zh-CN" altLang="en-US">
                  <a:solidFill>
                    <a:schemeClr val="bg1">
                      <a:lumMod val="75000"/>
                    </a:schemeClr>
                  </a:solidFill>
                </a:rPr>
                <a:t> </a:t>
              </a:r>
              <a:r>
                <a:rPr lang="en-US" altLang="zh-CN">
                  <a:solidFill>
                    <a:schemeClr val="bg1">
                      <a:lumMod val="75000"/>
                    </a:schemeClr>
                  </a:solidFill>
                </a:rPr>
                <a:t>and </a:t>
              </a:r>
              <a:r>
                <a:rPr lang="zh-CN" altLang="en-US" b="1">
                  <a:solidFill>
                    <a:schemeClr val="bg1">
                      <a:lumMod val="75000"/>
                    </a:schemeClr>
                  </a:solidFill>
                  <a:sym typeface="+mn-ea"/>
                </a:rPr>
                <a:t>CHASING M2 PRO</a:t>
              </a:r>
              <a:r>
                <a:rPr lang="en-US" altLang="zh-CN" b="1">
                  <a:solidFill>
                    <a:schemeClr val="bg1">
                      <a:lumMod val="75000"/>
                    </a:schemeClr>
                  </a:solidFill>
                  <a:sym typeface="+mn-ea"/>
                </a:rPr>
                <a:t> </a:t>
              </a:r>
              <a:r>
                <a:rPr lang="zh-CN" altLang="en-US">
                  <a:solidFill>
                    <a:schemeClr val="bg1">
                      <a:lumMod val="75000"/>
                    </a:schemeClr>
                  </a:solidFill>
                </a:rPr>
                <a:t>ROV.</a:t>
              </a:r>
              <a:endParaRPr lang="zh-CN" altLang="en-US">
                <a:solidFill>
                  <a:schemeClr val="bg1">
                    <a:lumMod val="75000"/>
                  </a:schemeClr>
                </a:solidFill>
              </a:endParaRPr>
            </a:p>
          </p:txBody>
        </p:sp>
        <p:cxnSp>
          <p:nvCxnSpPr>
            <p:cNvPr id="12" name="直接连接符 11"/>
            <p:cNvCxnSpPr/>
            <p:nvPr/>
          </p:nvCxnSpPr>
          <p:spPr>
            <a:xfrm flipV="1">
              <a:off x="1941" y="6239"/>
              <a:ext cx="0" cy="76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激光卡尺+场景"/>
          <p:cNvPicPr>
            <a:picLocks noChangeAspect="1"/>
          </p:cNvPicPr>
          <p:nvPr/>
        </p:nvPicPr>
        <p:blipFill>
          <a:blip r:embed="rId2"/>
          <a:stretch>
            <a:fillRect/>
          </a:stretch>
        </p:blipFill>
        <p:spPr>
          <a:xfrm>
            <a:off x="-12700" y="-89535"/>
            <a:ext cx="12280265" cy="6960235"/>
          </a:xfrm>
          <a:prstGeom prst="rect">
            <a:avLst/>
          </a:prstGeom>
        </p:spPr>
      </p:pic>
      <p:sp>
        <p:nvSpPr>
          <p:cNvPr id="4" name="文本框 3"/>
          <p:cNvSpPr txBox="1"/>
          <p:nvPr/>
        </p:nvSpPr>
        <p:spPr>
          <a:xfrm>
            <a:off x="1094740" y="1052830"/>
            <a:ext cx="7110730" cy="1591310"/>
          </a:xfrm>
          <a:prstGeom prst="rect">
            <a:avLst/>
          </a:prstGeom>
          <a:noFill/>
        </p:spPr>
        <p:txBody>
          <a:bodyPr wrap="square" rtlCol="0">
            <a:spAutoFit/>
          </a:bodyPr>
          <a:p>
            <a:pPr algn="just">
              <a:lnSpc>
                <a:spcPct val="130000"/>
              </a:lnSpc>
            </a:pPr>
            <a:r>
              <a:rPr lang="zh-CN" sz="1500">
                <a:solidFill>
                  <a:schemeClr val="bg1"/>
                </a:solidFill>
                <a:latin typeface="+mn-ea"/>
                <a:cs typeface="+mn-ea"/>
                <a:sym typeface="+mn-ea"/>
              </a:rPr>
              <a:t>Chasing Laser Scaler is an accessory specially designed for use with CHASING M2 and CHASING M2 PRO ROV. It features a user-friendly 10cm pitch red laser beam and is primarily used for measuring aquaculture products, and calculating the length of cracks in boats, dams, etc. Widely used in aquaculture, dam inspection, and boat repair.</a:t>
            </a:r>
            <a:endParaRPr lang="zh-CN" sz="1500">
              <a:solidFill>
                <a:schemeClr val="bg1"/>
              </a:solidFill>
              <a:latin typeface="+mn-ea"/>
              <a:cs typeface="+mn-ea"/>
              <a:sym typeface="+mn-ea"/>
            </a:endParaRPr>
          </a:p>
        </p:txBody>
      </p:sp>
      <p:pic>
        <p:nvPicPr>
          <p:cNvPr id="9" name="图片 8" descr="未标题-1-02"/>
          <p:cNvPicPr>
            <a:picLocks noChangeAspect="1"/>
          </p:cNvPicPr>
          <p:nvPr/>
        </p:nvPicPr>
        <p:blipFill>
          <a:blip r:embed="rId3"/>
          <a:stretch>
            <a:fillRect/>
          </a:stretch>
        </p:blipFill>
        <p:spPr>
          <a:xfrm>
            <a:off x="10818471" y="364208"/>
            <a:ext cx="970280" cy="133985"/>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lALPD4BhtnstbpLNBDjNB4A_1920_1080"/>
          <p:cNvPicPr>
            <a:picLocks noChangeAspect="1"/>
          </p:cNvPicPr>
          <p:nvPr/>
        </p:nvPicPr>
        <p:blipFill>
          <a:blip r:embed="rId2"/>
          <a:srcRect r="5359" b="4617"/>
          <a:stretch>
            <a:fillRect/>
          </a:stretch>
        </p:blipFill>
        <p:spPr>
          <a:xfrm flipH="1">
            <a:off x="-38100" y="0"/>
            <a:ext cx="12381230" cy="6939915"/>
          </a:xfrm>
          <a:prstGeom prst="rect">
            <a:avLst/>
          </a:prstGeom>
        </p:spPr>
      </p:pic>
      <p:pic>
        <p:nvPicPr>
          <p:cNvPr id="5" name="图片 4" descr="Nipic_22841093_20190407092153779000"/>
          <p:cNvPicPr>
            <a:picLocks noChangeAspect="1"/>
          </p:cNvPicPr>
          <p:nvPr/>
        </p:nvPicPr>
        <p:blipFill>
          <a:blip r:embed="rId3"/>
          <a:stretch>
            <a:fillRect/>
          </a:stretch>
        </p:blipFill>
        <p:spPr>
          <a:xfrm>
            <a:off x="7584440" y="619125"/>
            <a:ext cx="4317365" cy="2990850"/>
          </a:xfrm>
          <a:prstGeom prst="rect">
            <a:avLst/>
          </a:prstGeom>
          <a:effectLst>
            <a:outerShdw blurRad="127000" dist="38100" dir="5400000" algn="t" rotWithShape="0">
              <a:srgbClr val="173F46">
                <a:alpha val="40000"/>
              </a:srgbClr>
            </a:outerShdw>
          </a:effectLst>
        </p:spPr>
      </p:pic>
      <p:pic>
        <p:nvPicPr>
          <p:cNvPr id="9" name="图片 8" descr="未标题-1-02"/>
          <p:cNvPicPr>
            <a:picLocks noChangeAspect="1"/>
          </p:cNvPicPr>
          <p:nvPr/>
        </p:nvPicPr>
        <p:blipFill>
          <a:blip r:embed="rId4"/>
          <a:stretch>
            <a:fillRect/>
          </a:stretch>
        </p:blipFill>
        <p:spPr>
          <a:xfrm>
            <a:off x="10818471" y="364208"/>
            <a:ext cx="970280" cy="133985"/>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为标题-1-02"/>
          <p:cNvPicPr>
            <a:picLocks noChangeAspect="1"/>
          </p:cNvPicPr>
          <p:nvPr/>
        </p:nvPicPr>
        <p:blipFill>
          <a:blip r:embed="rId2"/>
          <a:stretch>
            <a:fillRect/>
          </a:stretch>
        </p:blipFill>
        <p:spPr>
          <a:xfrm>
            <a:off x="0" y="0"/>
            <a:ext cx="12191365" cy="6858000"/>
          </a:xfrm>
          <a:prstGeom prst="rect">
            <a:avLst/>
          </a:prstGeom>
        </p:spPr>
      </p:pic>
      <p:graphicFrame>
        <p:nvGraphicFramePr>
          <p:cNvPr id="9" name="表格 8"/>
          <p:cNvGraphicFramePr/>
          <p:nvPr>
            <p:custDataLst>
              <p:tags r:id="rId3"/>
            </p:custDataLst>
          </p:nvPr>
        </p:nvGraphicFramePr>
        <p:xfrm>
          <a:off x="2279650" y="2402205"/>
          <a:ext cx="7449185" cy="4337050"/>
        </p:xfrm>
        <a:graphic>
          <a:graphicData uri="http://schemas.openxmlformats.org/drawingml/2006/table">
            <a:tbl>
              <a:tblPr firstRow="1" bandRow="1">
                <a:tableStyleId>{2D5ABB26-0587-4C30-8999-92F81FD0307C}</a:tableStyleId>
              </a:tblPr>
              <a:tblGrid>
                <a:gridCol w="3747135"/>
                <a:gridCol w="3702050"/>
              </a:tblGrid>
              <a:tr h="481965">
                <a:tc gridSpan="2">
                  <a:txBody>
                    <a:bodyPr/>
                    <a:p>
                      <a:pPr algn="ctr">
                        <a:buNone/>
                      </a:pPr>
                      <a:r>
                        <a:rPr sz="2200">
                          <a:solidFill>
                            <a:schemeClr val="bg1"/>
                          </a:solidFill>
                          <a:latin typeface="思源黑体 CN Medium" panose="020B0600000000000000" charset="-122"/>
                          <a:ea typeface="思源黑体 CN Medium" panose="020B0600000000000000" charset="-122"/>
                        </a:rPr>
                        <a:t>Chasing Laser Scaler</a:t>
                      </a:r>
                      <a:endParaRPr sz="2200">
                        <a:solidFill>
                          <a:schemeClr val="bg1"/>
                        </a:solidFill>
                        <a:latin typeface="思源黑体 CN Medium" panose="020B0600000000000000" charset="-122"/>
                        <a:ea typeface="思源黑体 CN Medium" panose="020B0600000000000000" charset="-122"/>
                      </a:endParaRPr>
                    </a:p>
                  </a:txBody>
                  <a:tcPr>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solidFill>
                      <a:schemeClr val="tx1">
                        <a:lumMod val="75000"/>
                        <a:lumOff val="25000"/>
                      </a:schemeClr>
                    </a:solidFill>
                  </a:tcPr>
                </a:tc>
                <a:tc hMerge="1">
                  <a:tcPr>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solidFill>
                      <a:schemeClr val="tx1">
                        <a:lumMod val="75000"/>
                        <a:lumOff val="25000"/>
                      </a:schemeClr>
                    </a:solidFill>
                  </a:tcPr>
                </a:tc>
              </a:tr>
              <a:tr h="385445">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Size (mm)</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132x70x36.5 mm</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1000">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Weight</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≈190 g</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6080">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Operating temperature</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-10℃-45℃</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6080">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Beam exit diameter</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3-5 mm</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6080">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Laser spacing</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10±0.5 cm</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6080">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Laser color</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chemeClr val="tx1">
                              <a:lumMod val="85000"/>
                              <a:lumOff val="15000"/>
                            </a:schemeClr>
                          </a:solidFill>
                          <a:latin typeface="微软雅黑" panose="020B0503020204020204" pitchFamily="34" charset="-122"/>
                          <a:ea typeface="微软雅黑" panose="020B0503020204020204" pitchFamily="34" charset="-122"/>
                        </a:rPr>
                        <a:t>Red</a:t>
                      </a:r>
                      <a:endParaRPr lang="en-US" altLang="en-US" sz="1400" b="0">
                        <a:solidFill>
                          <a:schemeClr val="tx1">
                            <a:lumMod val="85000"/>
                            <a:lumOff val="15000"/>
                          </a:schemeClr>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bl>
          </a:graphicData>
        </a:graphic>
      </p:graphicFrame>
      <p:pic>
        <p:nvPicPr>
          <p:cNvPr id="12" name="图片 11" descr="未标题-1-01"/>
          <p:cNvPicPr>
            <a:picLocks noChangeAspect="1"/>
          </p:cNvPicPr>
          <p:nvPr/>
        </p:nvPicPr>
        <p:blipFill>
          <a:blip r:embed="rId4"/>
          <a:stretch>
            <a:fillRect/>
          </a:stretch>
        </p:blipFill>
        <p:spPr>
          <a:xfrm>
            <a:off x="10805327" y="362339"/>
            <a:ext cx="996568" cy="137723"/>
          </a:xfrm>
          <a:prstGeom prst="rect">
            <a:avLst/>
          </a:prstGeom>
        </p:spPr>
      </p:pic>
      <p:sp>
        <p:nvSpPr>
          <p:cNvPr id="3" name="文本框 2"/>
          <p:cNvSpPr txBox="1"/>
          <p:nvPr/>
        </p:nvSpPr>
        <p:spPr>
          <a:xfrm>
            <a:off x="3211513" y="1167130"/>
            <a:ext cx="5768975" cy="734060"/>
          </a:xfrm>
          <a:prstGeom prst="rect">
            <a:avLst/>
          </a:prstGeom>
          <a:noFill/>
        </p:spPr>
        <p:txBody>
          <a:bodyPr wrap="square" rtlCol="0">
            <a:spAutoFit/>
          </a:bodyPr>
          <a:p>
            <a:pPr algn="ctr">
              <a:lnSpc>
                <a:spcPct val="110000"/>
              </a:lnSpc>
            </a:pPr>
            <a:r>
              <a:rPr lang="zh-CN"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rPr>
              <a:t>Product </a:t>
            </a:r>
            <a:r>
              <a:rPr lang="en-US"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rPr>
              <a:t>P</a:t>
            </a:r>
            <a:r>
              <a:rPr lang="zh-CN"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rPr>
              <a:t>arameter</a:t>
            </a:r>
            <a:endParaRPr lang="zh-CN"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图片 10" descr="为标题-1-01"/>
          <p:cNvPicPr>
            <a:picLocks noChangeAspect="1"/>
          </p:cNvPicPr>
          <p:nvPr/>
        </p:nvPicPr>
        <p:blipFill>
          <a:blip r:embed="rId1"/>
          <a:stretch>
            <a:fillRect/>
          </a:stretch>
        </p:blipFill>
        <p:spPr>
          <a:xfrm rot="10800000">
            <a:off x="8255" y="-11430"/>
            <a:ext cx="12192000" cy="6869430"/>
          </a:xfrm>
          <a:prstGeom prst="rect">
            <a:avLst/>
          </a:prstGeom>
        </p:spPr>
      </p:pic>
      <p:pic>
        <p:nvPicPr>
          <p:cNvPr id="10" name="图片 9" descr="激光卡尺3"/>
          <p:cNvPicPr>
            <a:picLocks noChangeAspect="1"/>
          </p:cNvPicPr>
          <p:nvPr/>
        </p:nvPicPr>
        <p:blipFill>
          <a:blip r:embed="rId2"/>
          <a:srcRect l="17045" r="3043"/>
          <a:stretch>
            <a:fillRect/>
          </a:stretch>
        </p:blipFill>
        <p:spPr>
          <a:xfrm>
            <a:off x="4500880" y="1932940"/>
            <a:ext cx="5302250" cy="6981825"/>
          </a:xfrm>
          <a:prstGeom prst="rect">
            <a:avLst/>
          </a:prstGeom>
        </p:spPr>
      </p:pic>
      <p:sp>
        <p:nvSpPr>
          <p:cNvPr id="16" name="文本框 15"/>
          <p:cNvSpPr txBox="1"/>
          <p:nvPr/>
        </p:nvSpPr>
        <p:spPr>
          <a:xfrm>
            <a:off x="2885758" y="1054100"/>
            <a:ext cx="6436995" cy="783590"/>
          </a:xfrm>
          <a:prstGeom prst="rect">
            <a:avLst/>
          </a:prstGeom>
          <a:noFill/>
        </p:spPr>
        <p:txBody>
          <a:bodyPr wrap="square" rtlCol="0">
            <a:spAutoFit/>
          </a:bodyPr>
          <a:p>
            <a:pPr algn="dist"/>
            <a:r>
              <a:rPr sz="45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Chasing </a:t>
            </a:r>
            <a:r>
              <a:rPr sz="4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Laser Scaler</a:t>
            </a:r>
            <a:endParaRPr sz="4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descr="未标题-1-02"/>
          <p:cNvPicPr>
            <a:picLocks noChangeAspect="1"/>
          </p:cNvPicPr>
          <p:nvPr/>
        </p:nvPicPr>
        <p:blipFill>
          <a:blip r:embed="rId3"/>
          <a:stretch>
            <a:fillRect/>
          </a:stretch>
        </p:blipFill>
        <p:spPr>
          <a:xfrm>
            <a:off x="5323840" y="512445"/>
            <a:ext cx="1560195" cy="19558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TABLE_BEAUTIFY" val="smartTable{a960315a-e8d5-45a2-85e6-11e05ada9532}"/>
  <p:tag name="TABLE_ENDDRAG_ORIGIN_RECT" val="586*311"/>
  <p:tag name="TABLE_ENDDRAG_RECT" val="199*113*586*311"/>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Words>
  <Application>WPS 演示</Application>
  <PresentationFormat>宽屏</PresentationFormat>
  <Paragraphs>41</Paragraphs>
  <Slides>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vt:i4>
      </vt:variant>
    </vt:vector>
  </HeadingPairs>
  <TitlesOfParts>
    <vt:vector size="14" baseType="lpstr">
      <vt:lpstr>Arial</vt:lpstr>
      <vt:lpstr>宋体</vt:lpstr>
      <vt:lpstr>Wingdings</vt:lpstr>
      <vt:lpstr>微软雅黑</vt:lpstr>
      <vt:lpstr>Wingdings</vt:lpstr>
      <vt:lpstr>思源黑体 CN Medium</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lastModifiedBy>
  <cp:revision>223</cp:revision>
  <dcterms:created xsi:type="dcterms:W3CDTF">2019-06-19T02:08:00Z</dcterms:created>
  <dcterms:modified xsi:type="dcterms:W3CDTF">2021-06-15T11:18:02Z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5964E1A84BE54EB383EAD949A945A959</vt:lpwstr>
  </property>
</Properties>
</file>