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1" r:id="rId3"/>
    <p:sldId id="409" r:id="rId4"/>
    <p:sldId id="423" r:id="rId5"/>
    <p:sldId id="431" r:id="rId7"/>
    <p:sldId id="414" r:id="rId8"/>
    <p:sldId id="433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65.xml"/><Relationship Id="rId2" Type="http://schemas.openxmlformats.org/officeDocument/2006/relationships/image" Target="../media/image8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6.png"/><Relationship Id="rId2" Type="http://schemas.openxmlformats.org/officeDocument/2006/relationships/tags" Target="../tags/tag68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30581/AppData/Local/Temp/picturecompress_20210612165233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9430"/>
          </a:xfrm>
          <a:prstGeom prst="rect">
            <a:avLst/>
          </a:prstGeom>
        </p:spPr>
      </p:pic>
      <p:pic>
        <p:nvPicPr>
          <p:cNvPr id="7" name="图片 6" descr="C:/Users/30581/AppData/Local/Temp/picturecompress_20210612165233/output_2.pngoutpu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866775"/>
            <a:ext cx="1941195" cy="2686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74420" y="5721985"/>
            <a:ext cx="2934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www.chasing.com</a:t>
            </a:r>
            <a:endParaRPr lang="en-US" altLang="zh-CN" sz="2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8" name="图片 7" descr="C:/Users/30581/AppData/Local/Temp/picturecompress_20210612165233/output_3.pngoutput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205" y="-642620"/>
            <a:ext cx="1117600" cy="399415"/>
          </a:xfrm>
          <a:prstGeom prst="rect">
            <a:avLst/>
          </a:prstGeom>
        </p:spPr>
      </p:pic>
      <p:pic>
        <p:nvPicPr>
          <p:cNvPr id="3" name="图片 2" descr="C:/Users/30581/AppData/Local/Temp/picturecompress_20210612165233/output_4.pngoutput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190" y="1691640"/>
            <a:ext cx="8161020" cy="45916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074420" y="2113915"/>
            <a:ext cx="675259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sz="3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CHASING </a:t>
            </a:r>
            <a:r>
              <a:rPr sz="3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Auxiliary Camera</a:t>
            </a:r>
            <a:endParaRPr sz="3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32535" y="3452495"/>
            <a:ext cx="4436745" cy="700405"/>
            <a:chOff x="1941" y="6052"/>
            <a:chExt cx="6987" cy="1103"/>
          </a:xfrm>
        </p:grpSpPr>
        <p:sp>
          <p:nvSpPr>
            <p:cNvPr id="4" name="文本框 3"/>
            <p:cNvSpPr txBox="1"/>
            <p:nvPr/>
          </p:nvSpPr>
          <p:spPr>
            <a:xfrm>
              <a:off x="2000" y="6052"/>
              <a:ext cx="6928" cy="1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10000"/>
                </a:lnSpc>
              </a:pPr>
              <a:r>
                <a:rPr lang="zh-CN" altLang="en-US">
                  <a:solidFill>
                    <a:schemeClr val="bg1">
                      <a:lumMod val="75000"/>
                    </a:schemeClr>
                  </a:solidFill>
                </a:rPr>
                <a:t>Accessory specially designed for use with </a:t>
              </a:r>
              <a:endParaRPr lang="zh-CN" altLang="en-US">
                <a:solidFill>
                  <a:schemeClr val="bg1">
                    <a:lumMod val="75000"/>
                  </a:schemeClr>
                </a:solidFill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b="1">
                  <a:solidFill>
                    <a:schemeClr val="bg1">
                      <a:lumMod val="75000"/>
                    </a:schemeClr>
                  </a:solidFill>
                </a:rPr>
                <a:t>CHASING M2 PRO</a:t>
              </a:r>
              <a:r>
                <a:rPr lang="zh-CN" altLang="en-US">
                  <a:solidFill>
                    <a:schemeClr val="bg1">
                      <a:lumMod val="75000"/>
                    </a:schemeClr>
                  </a:solidFill>
                </a:rPr>
                <a:t> ROV.</a:t>
              </a:r>
              <a:endParaRPr lang="zh-CN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flipV="1">
              <a:off x="1941" y="6239"/>
              <a:ext cx="0" cy="766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30581/AppData/Local/Temp/picturecompress_20210612165233/output_5.jpgoutput_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6440" y="1482090"/>
            <a:ext cx="5067300" cy="2803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40000"/>
              </a:lnSpc>
            </a:pPr>
            <a:r>
              <a:rPr lang="zh-CN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CHASING Auxiliary Camera </a:t>
            </a:r>
            <a:r>
              <a:rPr lang="zh-CN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is specially designed for use with CHASING M2 PRO ROV via the docking station. Used with CHASING GO1 App, it allows users to engage in real-time viewing and shooting via their mobile device, and supports both photography and video functions. It can be used at the same time as the ROV's camera to provide a second angle for the ROV. It features a 1080p F/1.6 aperture and 2*1200 lumens fill light; it uses a 1/2.8 inch CMOS depth sensor and 2 megapixels.</a:t>
            </a:r>
            <a:endParaRPr lang="zh-CN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2" name="图片 11" descr="C:/Users/30581/AppData/Local/Temp/picturecompress_20210612165233/output_6.pngoutput_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327" y="362339"/>
            <a:ext cx="996568" cy="137723"/>
          </a:xfrm>
          <a:prstGeom prst="rect">
            <a:avLst/>
          </a:prstGeom>
        </p:spPr>
      </p:pic>
      <p:pic>
        <p:nvPicPr>
          <p:cNvPr id="3" name="图片 2" descr="外置摄像头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7765" y="1328420"/>
            <a:ext cx="5060315" cy="4070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30581/AppData/Local/Temp/picturecompress_20210612165233/output_8.jpgoutput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15" name="图片 14" descr="C:/Users/30581/AppData/Local/Temp/picturecompress_20210612165233/output_9.jpgoutput_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35"/>
            <a:ext cx="12185650" cy="6857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4880" y="339090"/>
            <a:ext cx="8660130" cy="792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sz="3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Multi-angle Synchronous Viewing </a:t>
            </a:r>
            <a:endParaRPr lang="en-US" sz="3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4880" y="1868805"/>
            <a:ext cx="5507355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CHASING Auxiliary Camera fits onto ACHASING M2 PRO ROV, allowing it to be simultaneously used with the ROV camera via the docking station, providing a second angle for the ROV. </a:t>
            </a:r>
            <a:endParaRPr lang="en-US" altLang="zh-CN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30000"/>
              </a:lnSpc>
            </a:pPr>
            <a:endParaRPr lang="en-US" altLang="zh-CN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The App enables users to view and capture video and images in real time.</a:t>
            </a:r>
            <a:endParaRPr lang="en-US" altLang="zh-CN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7" name="图片 16" descr="C:/Users/30581/AppData/Local/Temp/picturecompress_20210612165233/output_10.pngoutput_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-126" r="6633"/>
          <a:stretch>
            <a:fillRect/>
          </a:stretch>
        </p:blipFill>
        <p:spPr>
          <a:xfrm>
            <a:off x="7383780" y="1744345"/>
            <a:ext cx="4800600" cy="5113655"/>
          </a:xfrm>
          <a:prstGeom prst="rect">
            <a:avLst/>
          </a:prstGeom>
        </p:spPr>
      </p:pic>
      <p:pic>
        <p:nvPicPr>
          <p:cNvPr id="9" name="图片 8" descr="C:/Users/30581/AppData/Local/Temp/picturecompress_20210612165233/output_11.pngoutput_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471" y="364208"/>
            <a:ext cx="970280" cy="133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9500000">
            <a:off x="8293735" y="1699260"/>
            <a:ext cx="18230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CHASING Auxiliary Camera</a:t>
            </a:r>
            <a:endParaRPr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 rot="19500000">
            <a:off x="7029450" y="2771140"/>
            <a:ext cx="130175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CHASING M2 PRO</a:t>
            </a:r>
            <a:endParaRPr 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7945120" y="2987040"/>
            <a:ext cx="475615" cy="702945"/>
          </a:xfrm>
          <a:prstGeom prst="line">
            <a:avLst/>
          </a:prstGeom>
          <a:ln w="1270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 flipV="1">
            <a:off x="9192260" y="2053590"/>
            <a:ext cx="475615" cy="702945"/>
          </a:xfrm>
          <a:prstGeom prst="line">
            <a:avLst/>
          </a:prstGeom>
          <a:ln w="1270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/Users/30581/AppData/Local/Temp/picturecompress_20210612165233/output_12.jpgoutput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136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4880" y="666750"/>
            <a:ext cx="9174480" cy="792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en-US" sz="3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Combine Angles in a Variety of Ways </a:t>
            </a:r>
            <a:endParaRPr lang="en-US" sz="3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4880" y="1783715"/>
            <a:ext cx="100533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CHASING Auxiliary Camera can be adjusted within an angle of 0-90 degrees, and can be freely fitted onto the top or bottom of the ROV, allowing the shooting angle to be adjusted in a variety of ways.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2" name="图片 11" descr="C:/Users/30581/AppData/Local/Temp/picturecompress_20210612165233/output_13.pngoutput_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327" y="362339"/>
            <a:ext cx="996568" cy="137723"/>
          </a:xfrm>
          <a:prstGeom prst="rect">
            <a:avLst/>
          </a:prstGeom>
        </p:spPr>
      </p:pic>
      <p:pic>
        <p:nvPicPr>
          <p:cNvPr id="7" name="图片 6" descr="C:/Users/30581/AppData/Local/Temp/picturecompress_20210612165233/output_14.pngoutput_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69125" y="2852420"/>
            <a:ext cx="3895725" cy="31699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097280" y="2957830"/>
            <a:ext cx="4067833" cy="3064510"/>
            <a:chOff x="1488" y="4609"/>
            <a:chExt cx="6183" cy="4658"/>
          </a:xfrm>
        </p:grpSpPr>
        <p:pic>
          <p:nvPicPr>
            <p:cNvPr id="9" name="图片 8" descr="设计元素-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8" y="4609"/>
              <a:ext cx="6183" cy="4658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777" y="4734"/>
              <a:ext cx="1489" cy="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</a:pPr>
              <a:r>
                <a:rPr lang="en-US" altLang="zh-CN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0</a:t>
              </a:r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°</a:t>
              </a:r>
              <a:r>
                <a:rPr lang="en-US" altLang="zh-CN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~90</a:t>
              </a:r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°</a:t>
              </a:r>
              <a:endPara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/Users/30581/AppData/Local/Temp/picturecompress_20210612165233/output_15.jpgoutput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 flipH="1">
            <a:off x="-635" y="0"/>
            <a:ext cx="12193270" cy="685800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2279650" y="2439670"/>
          <a:ext cx="7449185" cy="4337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7135"/>
                <a:gridCol w="3702050"/>
              </a:tblGrid>
              <a:tr h="48196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sz="2200">
                          <a:solidFill>
                            <a:schemeClr val="bg1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CHASING Auxiliary Camera</a:t>
                      </a:r>
                      <a:endParaRPr sz="2200">
                        <a:solidFill>
                          <a:schemeClr val="bg1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cPr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854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Size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173*71*108 mm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Weight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536g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</a:tr>
              <a:tr h="386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Resolution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2mp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</a:tr>
              <a:tr h="386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Fill light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1200lm*2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</a:tr>
              <a:tr h="386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Sensor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1/2.9inch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</a:tr>
              <a:tr h="386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Image formats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JPG, MP4</a:t>
                      </a:r>
                      <a:endParaRPr lang="en-US" altLang="en-US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L>
                    <a:lnR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R>
                    <a:lnT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2" name="图片 11" descr="C:/Users/30581/AppData/Local/Temp/picturecompress_20210612165233/output_16.pngoutput_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327" y="362339"/>
            <a:ext cx="996568" cy="1377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11513" y="1167130"/>
            <a:ext cx="5768975" cy="7340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zh-CN" sz="3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Product </a:t>
            </a:r>
            <a:r>
              <a:rPr lang="en-US" altLang="zh-CN" sz="3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</a:t>
            </a:r>
            <a:r>
              <a:rPr lang="zh-CN" altLang="zh-CN" sz="3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arameter</a:t>
            </a:r>
            <a:endParaRPr lang="zh-CN" altLang="zh-CN" sz="3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30581/AppData/Local/Temp/picturecompress_20210612165233/output_17.jpgoutput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9430"/>
          </a:xfrm>
          <a:prstGeom prst="rect">
            <a:avLst/>
          </a:prstGeom>
        </p:spPr>
      </p:pic>
      <p:pic>
        <p:nvPicPr>
          <p:cNvPr id="7" name="图片 6" descr="C:/Users/30581/AppData/Local/Temp/picturecompress_20210612165233/output_18.pngoutput_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646430"/>
            <a:ext cx="1560195" cy="195580"/>
          </a:xfrm>
          <a:prstGeom prst="rect">
            <a:avLst/>
          </a:prstGeom>
        </p:spPr>
      </p:pic>
      <p:pic>
        <p:nvPicPr>
          <p:cNvPr id="3" name="图片 2" descr="C:/Users/30581/AppData/Local/Temp/picturecompress_20210612165233/output_19.pngoutput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55" y="1700530"/>
            <a:ext cx="7972425" cy="44850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56828" y="1271270"/>
            <a:ext cx="707834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sz="3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CHASING</a:t>
            </a:r>
            <a:r>
              <a:rPr lang="en-US" sz="3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3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Auxiliary Camera</a:t>
            </a:r>
            <a:endParaRPr sz="3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UNIT_PLACING_PICTURE_USER_VIEWPORT" val="{&quot;height&quot;:10631,&quot;width&quot;:11165}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UNIT_TABLE_BEAUTIFY" val="smartTable{a960315a-e8d5-45a2-85e6-11e05ada9532}"/>
  <p:tag name="TABLE_ENDDRAG_ORIGIN_RECT" val="586*311"/>
  <p:tag name="TABLE_ENDDRAG_RECT" val="199*113*586*311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1322</Words>
  <Application>WPS 演示</Application>
  <PresentationFormat>宽屏</PresentationFormat>
  <Paragraphs>58</Paragraphs>
  <Slides>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Wingdings</vt:lpstr>
      <vt:lpstr>思源黑体 CN Medium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= =</cp:lastModifiedBy>
  <cp:revision>225</cp:revision>
  <dcterms:created xsi:type="dcterms:W3CDTF">2019-06-19T02:08:00Z</dcterms:created>
  <dcterms:modified xsi:type="dcterms:W3CDTF">2021-06-15T11:11:52Z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24C48F7DA8BB4B86B4A4C5C093CAC0EC</vt:lpwstr>
  </property>
</Properties>
</file>