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3" r:id="rId7"/>
    <p:sldId id="264" r:id="rId8"/>
    <p:sldId id="265" r:id="rId9"/>
    <p:sldId id="266" r:id="rId10"/>
    <p:sldId id="26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02938"/>
    <a:srgbClr val="36465F"/>
    <a:srgbClr val="12171F"/>
    <a:srgbClr val="355577"/>
    <a:srgbClr val="3F6887"/>
    <a:srgbClr val="516975"/>
    <a:srgbClr val="5E7A97"/>
    <a:srgbClr val="3D4E6C"/>
    <a:srgbClr val="1D2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DSCF30861"/>
          <p:cNvPicPr>
            <a:picLocks noChangeAspect="1"/>
          </p:cNvPicPr>
          <p:nvPr/>
        </p:nvPicPr>
        <p:blipFill>
          <a:blip r:embed="rId1"/>
          <a:stretch>
            <a:fillRect/>
          </a:stretch>
        </p:blipFill>
        <p:spPr>
          <a:xfrm>
            <a:off x="0" y="0"/>
            <a:ext cx="12183110" cy="6858000"/>
          </a:xfrm>
          <a:prstGeom prst="rect">
            <a:avLst/>
          </a:prstGeom>
        </p:spPr>
      </p:pic>
      <p:sp>
        <p:nvSpPr>
          <p:cNvPr id="7" name="矩形 6"/>
          <p:cNvSpPr/>
          <p:nvPr/>
        </p:nvSpPr>
        <p:spPr>
          <a:xfrm>
            <a:off x="0" y="635"/>
            <a:ext cx="7452995" cy="6857365"/>
          </a:xfrm>
          <a:prstGeom prst="rect">
            <a:avLst/>
          </a:prstGeom>
          <a:gradFill>
            <a:gsLst>
              <a:gs pos="98000">
                <a:schemeClr val="tx1">
                  <a:alpha val="0"/>
                </a:schemeClr>
              </a:gs>
              <a:gs pos="0">
                <a:schemeClr val="tx1">
                  <a:alpha val="7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02945" y="1555115"/>
            <a:ext cx="6988175" cy="737235"/>
          </a:xfrm>
          <a:prstGeom prst="rect">
            <a:avLst/>
          </a:prstGeom>
          <a:noFill/>
        </p:spPr>
        <p:txBody>
          <a:bodyPr wrap="square" rtlCol="0">
            <a:spAutoFit/>
          </a:bodyPr>
          <a:p>
            <a:pPr algn="dist"/>
            <a:r>
              <a:rPr lang="zh-CN" altLang="en-US" sz="4200" b="1">
                <a:solidFill>
                  <a:schemeClr val="bg1"/>
                </a:solidFill>
              </a:rPr>
              <a:t>CHASING Control Console</a:t>
            </a:r>
            <a:endParaRPr lang="zh-CN" altLang="en-US" sz="4200" b="1">
              <a:solidFill>
                <a:schemeClr val="bg1"/>
              </a:solidFill>
            </a:endParaRPr>
          </a:p>
        </p:txBody>
      </p:sp>
      <p:sp>
        <p:nvSpPr>
          <p:cNvPr id="3" name="文本框 2"/>
          <p:cNvSpPr txBox="1"/>
          <p:nvPr/>
        </p:nvSpPr>
        <p:spPr>
          <a:xfrm>
            <a:off x="737235" y="2475230"/>
            <a:ext cx="5801995" cy="352425"/>
          </a:xfrm>
          <a:prstGeom prst="rect">
            <a:avLst/>
          </a:prstGeom>
          <a:noFill/>
        </p:spPr>
        <p:txBody>
          <a:bodyPr wrap="square" rtlCol="0">
            <a:spAutoFit/>
          </a:bodyPr>
          <a:p>
            <a:pPr algn="dist"/>
            <a:r>
              <a:rPr sz="1700">
                <a:solidFill>
                  <a:schemeClr val="bg1"/>
                </a:solidFill>
              </a:rPr>
              <a:t>Professional Control, Viewable in direct sunlight</a:t>
            </a:r>
            <a:endParaRPr sz="1700">
              <a:solidFill>
                <a:schemeClr val="bg1"/>
              </a:solidFill>
            </a:endParaRPr>
          </a:p>
        </p:txBody>
      </p:sp>
      <p:grpSp>
        <p:nvGrpSpPr>
          <p:cNvPr id="4" name="组合 3"/>
          <p:cNvGrpSpPr/>
          <p:nvPr/>
        </p:nvGrpSpPr>
        <p:grpSpPr>
          <a:xfrm>
            <a:off x="845820" y="3469640"/>
            <a:ext cx="4436745" cy="700405"/>
            <a:chOff x="1941" y="6052"/>
            <a:chExt cx="6987" cy="1103"/>
          </a:xfrm>
        </p:grpSpPr>
        <p:sp>
          <p:nvSpPr>
            <p:cNvPr id="6" name="文本框 5"/>
            <p:cNvSpPr txBox="1"/>
            <p:nvPr/>
          </p:nvSpPr>
          <p:spPr>
            <a:xfrm>
              <a:off x="2000" y="6052"/>
              <a:ext cx="6928" cy="1103"/>
            </a:xfrm>
            <a:prstGeom prst="rect">
              <a:avLst/>
            </a:prstGeom>
            <a:noFill/>
          </p:spPr>
          <p:txBody>
            <a:bodyPr wrap="none" rtlCol="0">
              <a:spAutoFit/>
            </a:bodyPr>
            <a:p>
              <a:pPr algn="l">
                <a:lnSpc>
                  <a:spcPct val="110000"/>
                </a:lnSpc>
              </a:pPr>
              <a:r>
                <a:rPr lang="zh-CN" altLang="en-US">
                  <a:solidFill>
                    <a:schemeClr val="bg1">
                      <a:lumMod val="75000"/>
                    </a:schemeClr>
                  </a:solidFill>
                </a:rPr>
                <a:t>Accessory specially designed for use with </a:t>
              </a:r>
              <a:endParaRPr lang="zh-CN" altLang="en-US">
                <a:solidFill>
                  <a:schemeClr val="bg1">
                    <a:lumMod val="75000"/>
                  </a:schemeClr>
                </a:solidFill>
              </a:endParaRPr>
            </a:p>
            <a:p>
              <a:pPr algn="l">
                <a:lnSpc>
                  <a:spcPct val="110000"/>
                </a:lnSpc>
              </a:pPr>
              <a:r>
                <a:rPr lang="zh-CN" altLang="en-US" b="1">
                  <a:solidFill>
                    <a:schemeClr val="bg1">
                      <a:lumMod val="75000"/>
                    </a:schemeClr>
                  </a:solidFill>
                </a:rPr>
                <a:t>CHASING M2 PRO</a:t>
              </a:r>
              <a:r>
                <a:rPr lang="zh-CN" altLang="en-US">
                  <a:solidFill>
                    <a:schemeClr val="bg1">
                      <a:lumMod val="75000"/>
                    </a:schemeClr>
                  </a:solidFill>
                </a:rPr>
                <a:t> ROV.</a:t>
              </a:r>
              <a:endParaRPr lang="zh-CN" altLang="en-US">
                <a:solidFill>
                  <a:schemeClr val="bg1">
                    <a:lumMod val="75000"/>
                  </a:schemeClr>
                </a:solidFill>
              </a:endParaRPr>
            </a:p>
          </p:txBody>
        </p:sp>
        <p:cxnSp>
          <p:nvCxnSpPr>
            <p:cNvPr id="8" name="直接连接符 7"/>
            <p:cNvCxnSpPr/>
            <p:nvPr/>
          </p:nvCxnSpPr>
          <p:spPr>
            <a:xfrm flipV="1">
              <a:off x="1941" y="6239"/>
              <a:ext cx="0" cy="76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DSCF3091"/>
          <p:cNvPicPr>
            <a:picLocks noChangeAspect="1"/>
          </p:cNvPicPr>
          <p:nvPr/>
        </p:nvPicPr>
        <p:blipFill>
          <a:blip r:embed="rId1"/>
          <a:srcRect/>
          <a:stretch>
            <a:fillRect/>
          </a:stretch>
        </p:blipFill>
        <p:spPr>
          <a:xfrm>
            <a:off x="-123190" y="-635"/>
            <a:ext cx="12306300" cy="6858635"/>
          </a:xfrm>
          <a:prstGeom prst="rect">
            <a:avLst/>
          </a:prstGeom>
        </p:spPr>
      </p:pic>
      <p:sp>
        <p:nvSpPr>
          <p:cNvPr id="6" name="矩形 5"/>
          <p:cNvSpPr/>
          <p:nvPr/>
        </p:nvSpPr>
        <p:spPr>
          <a:xfrm>
            <a:off x="6466205" y="0"/>
            <a:ext cx="4639310" cy="6193155"/>
          </a:xfrm>
          <a:prstGeom prst="rect">
            <a:avLst/>
          </a:prstGeom>
          <a:gradFill>
            <a:gsLst>
              <a:gs pos="0">
                <a:schemeClr val="tx1">
                  <a:alpha val="51000"/>
                </a:schemeClr>
              </a:gs>
              <a:gs pos="100000">
                <a:schemeClr val="tx1">
                  <a:alpha val="88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861175" y="732790"/>
            <a:ext cx="3849370" cy="4727575"/>
          </a:xfrm>
          <a:prstGeom prst="rect">
            <a:avLst/>
          </a:prstGeom>
          <a:noFill/>
        </p:spPr>
        <p:txBody>
          <a:bodyPr wrap="square" rtlCol="0">
            <a:spAutoFit/>
          </a:bodyPr>
          <a:p>
            <a:pPr algn="just">
              <a:lnSpc>
                <a:spcPct val="160000"/>
              </a:lnSpc>
            </a:pPr>
            <a:r>
              <a:rPr lang="zh-CN" altLang="en-US" b="1">
                <a:solidFill>
                  <a:srgbClr val="F9670F"/>
                </a:solidFill>
              </a:rPr>
              <a:t>CHASING Control Console</a:t>
            </a:r>
            <a:endParaRPr lang="zh-CN" altLang="en-US" b="1">
              <a:solidFill>
                <a:srgbClr val="F9670F"/>
              </a:solidFill>
            </a:endParaRPr>
          </a:p>
          <a:p>
            <a:pPr algn="just">
              <a:lnSpc>
                <a:spcPct val="140000"/>
              </a:lnSpc>
            </a:pPr>
            <a:r>
              <a:rPr lang="zh-CN" altLang="en-US" sz="1300">
                <a:solidFill>
                  <a:schemeClr val="bg1"/>
                </a:solidFill>
              </a:rPr>
              <a:t>is a professional control platform designed for high-end professional users. The Aluminum-alloy shell is strong and durable. The built-in 13.3-inch 1080P display delivers real-time ROV underwater images, which are clearly visible in even direct sunlight.The ergonomic control platform, with a number of well-designed switches, buttons and interfaces, makes it can control ROV and USV simultaneously, as well as AC direct power supply, USBL, manipulator arm, image sonar, external lights and other professional accessories. Four brackets can be set separately to adapt to various terrains.With rollers at the bottom, it can be easily carried like a suitcase after folding. It can work anywhere easily. </a:t>
            </a:r>
            <a:endParaRPr lang="zh-CN" altLang="en-US" sz="1300">
              <a:solidFill>
                <a:schemeClr val="bg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635"/>
            <a:ext cx="12191365" cy="6859270"/>
          </a:xfrm>
          <a:prstGeom prst="rect">
            <a:avLst/>
          </a:prstGeom>
          <a:gradFill>
            <a:gsLst>
              <a:gs pos="98000">
                <a:schemeClr val="bg1">
                  <a:lumMod val="65000"/>
                </a:schemeClr>
              </a:gs>
              <a:gs pos="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879475" y="1499870"/>
            <a:ext cx="2918460" cy="337185"/>
          </a:xfrm>
          <a:prstGeom prst="rect">
            <a:avLst/>
          </a:prstGeom>
          <a:noFill/>
        </p:spPr>
        <p:txBody>
          <a:bodyPr wrap="square" rtlCol="0">
            <a:spAutoFit/>
          </a:bodyPr>
          <a:p>
            <a:pPr algn="l"/>
            <a:r>
              <a:rPr lang="zh-CN" altLang="en-US" sz="1600">
                <a:solidFill>
                  <a:schemeClr val="bg1"/>
                </a:solidFill>
              </a:rPr>
              <a:t>Viewable in direct sunlight</a:t>
            </a:r>
            <a:endParaRPr lang="zh-CN" altLang="en-US" sz="1600">
              <a:solidFill>
                <a:schemeClr val="bg1"/>
              </a:solidFill>
            </a:endParaRPr>
          </a:p>
        </p:txBody>
      </p:sp>
      <p:pic>
        <p:nvPicPr>
          <p:cNvPr id="17" name="图片 16" descr="DSCF3066"/>
          <p:cNvPicPr>
            <a:picLocks noChangeAspect="1"/>
          </p:cNvPicPr>
          <p:nvPr/>
        </p:nvPicPr>
        <p:blipFill>
          <a:blip r:embed="rId1"/>
          <a:srcRect/>
          <a:stretch>
            <a:fillRect/>
          </a:stretch>
        </p:blipFill>
        <p:spPr>
          <a:xfrm>
            <a:off x="1016635" y="2675890"/>
            <a:ext cx="4639310" cy="4076700"/>
          </a:xfrm>
          <a:prstGeom prst="roundRect">
            <a:avLst>
              <a:gd name="adj" fmla="val 4548"/>
            </a:avLst>
          </a:prstGeom>
        </p:spPr>
      </p:pic>
      <p:sp>
        <p:nvSpPr>
          <p:cNvPr id="18" name="椭圆 17"/>
          <p:cNvSpPr/>
          <p:nvPr/>
        </p:nvSpPr>
        <p:spPr>
          <a:xfrm>
            <a:off x="1467485" y="3965575"/>
            <a:ext cx="1077595" cy="1077595"/>
          </a:xfrm>
          <a:prstGeom prst="ellipse">
            <a:avLst/>
          </a:prstGeom>
          <a:noFill/>
          <a:ln w="9525">
            <a:solidFill>
              <a:srgbClr val="01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3977640" y="2999740"/>
            <a:ext cx="1217930" cy="1218565"/>
          </a:xfrm>
          <a:prstGeom prst="ellipse">
            <a:avLst/>
          </a:prstGeom>
          <a:noFill/>
          <a:ln w="9525">
            <a:solidFill>
              <a:srgbClr val="01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直角三角形 13"/>
          <p:cNvSpPr/>
          <p:nvPr/>
        </p:nvSpPr>
        <p:spPr>
          <a:xfrm flipH="1">
            <a:off x="7620" y="2399665"/>
            <a:ext cx="12184380" cy="4458970"/>
          </a:xfrm>
          <a:prstGeom prst="rtTriangle">
            <a:avLst/>
          </a:prstGeom>
          <a:gradFill>
            <a:gsLst>
              <a:gs pos="0">
                <a:schemeClr val="bg1">
                  <a:lumMod val="95000"/>
                </a:schemeClr>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815975" y="549910"/>
            <a:ext cx="10491470" cy="734060"/>
          </a:xfrm>
          <a:prstGeom prst="rect">
            <a:avLst/>
          </a:prstGeom>
          <a:noFill/>
        </p:spPr>
        <p:txBody>
          <a:bodyPr wrap="square" rtlCol="0">
            <a:spAutoFit/>
          </a:bodyPr>
          <a:p>
            <a:pPr algn="l">
              <a:lnSpc>
                <a:spcPct val="110000"/>
              </a:lnSpc>
            </a:pPr>
            <a:r>
              <a:rPr lang="en-US" sz="3800">
                <a:solidFill>
                  <a:schemeClr val="bg1"/>
                </a:solidFill>
                <a:latin typeface="微软雅黑" panose="020B0503020204020204" pitchFamily="34" charset="-122"/>
                <a:ea typeface="微软雅黑" panose="020B0503020204020204" pitchFamily="34" charset="-122"/>
              </a:rPr>
              <a:t>B</a:t>
            </a:r>
            <a:r>
              <a:rPr sz="3800">
                <a:solidFill>
                  <a:schemeClr val="bg1"/>
                </a:solidFill>
                <a:latin typeface="微软雅黑" panose="020B0503020204020204" pitchFamily="34" charset="-122"/>
                <a:ea typeface="微软雅黑" panose="020B0503020204020204" pitchFamily="34" charset="-122"/>
              </a:rPr>
              <a:t>uilt-in</a:t>
            </a:r>
            <a:r>
              <a:rPr sz="3800" b="1">
                <a:solidFill>
                  <a:schemeClr val="bg1"/>
                </a:solidFill>
                <a:latin typeface="微软雅黑" panose="020B0503020204020204" pitchFamily="34" charset="-122"/>
                <a:ea typeface="微软雅黑" panose="020B0503020204020204" pitchFamily="34" charset="-122"/>
              </a:rPr>
              <a:t> 13.3-inch</a:t>
            </a:r>
            <a:r>
              <a:rPr lang="en-US" sz="3800" b="1">
                <a:solidFill>
                  <a:schemeClr val="bg1"/>
                </a:solidFill>
                <a:latin typeface="微软雅黑" panose="020B0503020204020204" pitchFamily="34" charset="-122"/>
                <a:ea typeface="微软雅黑" panose="020B0503020204020204" pitchFamily="34" charset="-122"/>
              </a:rPr>
              <a:t> </a:t>
            </a:r>
            <a:r>
              <a:rPr sz="3800" b="1">
                <a:solidFill>
                  <a:schemeClr val="bg1"/>
                </a:solidFill>
                <a:latin typeface="微软雅黑" panose="020B0503020204020204" pitchFamily="34" charset="-122"/>
                <a:ea typeface="微软雅黑" panose="020B0503020204020204" pitchFamily="34" charset="-122"/>
              </a:rPr>
              <a:t>1080P </a:t>
            </a:r>
            <a:r>
              <a:rPr lang="en-US" sz="3800" b="1">
                <a:solidFill>
                  <a:schemeClr val="bg1"/>
                </a:solidFill>
                <a:latin typeface="微软雅黑" panose="020B0503020204020204" pitchFamily="34" charset="-122"/>
                <a:ea typeface="微软雅黑" panose="020B0503020204020204" pitchFamily="34" charset="-122"/>
              </a:rPr>
              <a:t>D</a:t>
            </a:r>
            <a:r>
              <a:rPr sz="3800" b="1">
                <a:solidFill>
                  <a:schemeClr val="bg1"/>
                </a:solidFill>
                <a:latin typeface="微软雅黑" panose="020B0503020204020204" pitchFamily="34" charset="-122"/>
                <a:ea typeface="微软雅黑" panose="020B0503020204020204" pitchFamily="34" charset="-122"/>
              </a:rPr>
              <a:t>isplay</a:t>
            </a:r>
            <a:endParaRPr sz="3800" b="1">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315075" y="571500"/>
            <a:ext cx="5652135" cy="5725160"/>
            <a:chOff x="8965" y="369"/>
            <a:chExt cx="9730" cy="9696"/>
          </a:xfrm>
        </p:grpSpPr>
        <p:pic>
          <p:nvPicPr>
            <p:cNvPr id="10" name="图片 9" descr="控制箱zhengm"/>
            <p:cNvPicPr>
              <a:picLocks noChangeAspect="1"/>
            </p:cNvPicPr>
            <p:nvPr/>
          </p:nvPicPr>
          <p:blipFill>
            <a:blip r:embed="rId2"/>
            <a:srcRect/>
            <a:stretch>
              <a:fillRect/>
            </a:stretch>
          </p:blipFill>
          <p:spPr>
            <a:xfrm>
              <a:off x="8965" y="369"/>
              <a:ext cx="9731" cy="9697"/>
            </a:xfrm>
            <a:prstGeom prst="rect">
              <a:avLst/>
            </a:prstGeom>
            <a:effectLst>
              <a:reflection blurRad="25400" stA="15000" endA="300" endPos="20000" dir="5400000" sy="-100000" algn="bl" rotWithShape="0"/>
            </a:effectLst>
          </p:spPr>
        </p:pic>
        <p:pic>
          <p:nvPicPr>
            <p:cNvPr id="12" name="图片 11" descr="潜行高亮屏控制箱-02"/>
            <p:cNvPicPr>
              <a:picLocks noChangeAspect="1"/>
            </p:cNvPicPr>
            <p:nvPr/>
          </p:nvPicPr>
          <p:blipFill>
            <a:blip r:embed="rId3"/>
            <a:stretch>
              <a:fillRect/>
            </a:stretch>
          </p:blipFill>
          <p:spPr>
            <a:xfrm>
              <a:off x="11998" y="2844"/>
              <a:ext cx="4072" cy="2268"/>
            </a:xfrm>
            <a:prstGeom prst="rect">
              <a:avLst/>
            </a:prstGeom>
          </p:spPr>
        </p:pic>
      </p:gr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descr="铝"/>
          <p:cNvPicPr>
            <a:picLocks noChangeAspect="1"/>
          </p:cNvPicPr>
          <p:nvPr/>
        </p:nvPicPr>
        <p:blipFill>
          <a:blip r:embed="rId1"/>
          <a:stretch>
            <a:fillRect/>
          </a:stretch>
        </p:blipFill>
        <p:spPr>
          <a:xfrm>
            <a:off x="0" y="0"/>
            <a:ext cx="12198985" cy="6858000"/>
          </a:xfrm>
          <a:prstGeom prst="rect">
            <a:avLst/>
          </a:prstGeom>
        </p:spPr>
      </p:pic>
      <p:pic>
        <p:nvPicPr>
          <p:cNvPr id="8" name="图片 7" descr="控制箱1"/>
          <p:cNvPicPr>
            <a:picLocks noChangeAspect="1"/>
          </p:cNvPicPr>
          <p:nvPr/>
        </p:nvPicPr>
        <p:blipFill>
          <a:blip r:embed="rId2"/>
          <a:stretch>
            <a:fillRect/>
          </a:stretch>
        </p:blipFill>
        <p:spPr>
          <a:xfrm>
            <a:off x="-211455" y="0"/>
            <a:ext cx="7011035" cy="6271260"/>
          </a:xfrm>
          <a:prstGeom prst="rect">
            <a:avLst/>
          </a:prstGeom>
        </p:spPr>
      </p:pic>
      <p:sp>
        <p:nvSpPr>
          <p:cNvPr id="7" name="矩形 6"/>
          <p:cNvSpPr/>
          <p:nvPr/>
        </p:nvSpPr>
        <p:spPr>
          <a:xfrm rot="5400000">
            <a:off x="5106035" y="-5103495"/>
            <a:ext cx="1990090" cy="12198985"/>
          </a:xfrm>
          <a:prstGeom prst="rect">
            <a:avLst/>
          </a:prstGeom>
          <a:gradFill>
            <a:gsLst>
              <a:gs pos="98000">
                <a:schemeClr val="tx1">
                  <a:alpha val="0"/>
                </a:schemeClr>
              </a:gs>
              <a:gs pos="0">
                <a:schemeClr val="tx1">
                  <a:alpha val="5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199130" y="565785"/>
            <a:ext cx="5794375" cy="675640"/>
          </a:xfrm>
          <a:prstGeom prst="rect">
            <a:avLst/>
          </a:prstGeom>
          <a:noFill/>
        </p:spPr>
        <p:txBody>
          <a:bodyPr wrap="square" rtlCol="0">
            <a:spAutoFit/>
          </a:bodyPr>
          <a:p>
            <a:pPr algn="ctr"/>
            <a:r>
              <a:rPr lang="zh-CN" altLang="en-US" sz="3800" b="1">
                <a:solidFill>
                  <a:schemeClr val="bg1"/>
                </a:solidFill>
              </a:rPr>
              <a:t>Aluminum-alloy </a:t>
            </a:r>
            <a:r>
              <a:rPr lang="en-US" altLang="zh-CN" sz="3800" b="1">
                <a:solidFill>
                  <a:schemeClr val="bg1"/>
                </a:solidFill>
              </a:rPr>
              <a:t>S</a:t>
            </a:r>
            <a:r>
              <a:rPr lang="zh-CN" altLang="en-US" sz="3800" b="1">
                <a:solidFill>
                  <a:schemeClr val="bg1"/>
                </a:solidFill>
              </a:rPr>
              <a:t>hell</a:t>
            </a:r>
            <a:endParaRPr lang="zh-CN" altLang="en-US" sz="3800" b="1">
              <a:solidFill>
                <a:schemeClr val="bg1"/>
              </a:solidFill>
            </a:endParaRPr>
          </a:p>
        </p:txBody>
      </p:sp>
      <p:sp>
        <p:nvSpPr>
          <p:cNvPr id="2" name="文本框 1"/>
          <p:cNvSpPr txBox="1"/>
          <p:nvPr/>
        </p:nvSpPr>
        <p:spPr>
          <a:xfrm>
            <a:off x="3202305" y="1302385"/>
            <a:ext cx="5794375" cy="337185"/>
          </a:xfrm>
          <a:prstGeom prst="rect">
            <a:avLst/>
          </a:prstGeom>
          <a:noFill/>
        </p:spPr>
        <p:txBody>
          <a:bodyPr wrap="square" rtlCol="0">
            <a:spAutoFit/>
          </a:bodyPr>
          <a:p>
            <a:pPr algn="ctr"/>
            <a:r>
              <a:rPr lang="zh-CN" altLang="en-US" sz="1600">
                <a:solidFill>
                  <a:schemeClr val="bg1"/>
                </a:solidFill>
              </a:rPr>
              <a:t>Comfortable operating experience and precise control </a:t>
            </a:r>
            <a:r>
              <a:rPr lang="en-US" altLang="zh-CN" sz="1600">
                <a:solidFill>
                  <a:schemeClr val="bg1"/>
                </a:solidFill>
              </a:rPr>
              <a:t>.</a:t>
            </a:r>
            <a:endParaRPr lang="en-US" altLang="zh-CN" sz="1600">
              <a:solidFill>
                <a:schemeClr val="bg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DSCF30502"/>
          <p:cNvPicPr>
            <a:picLocks noChangeAspect="1"/>
          </p:cNvPicPr>
          <p:nvPr/>
        </p:nvPicPr>
        <p:blipFill>
          <a:blip r:embed="rId1"/>
          <a:stretch>
            <a:fillRect/>
          </a:stretch>
        </p:blipFill>
        <p:spPr>
          <a:xfrm>
            <a:off x="0" y="-4445"/>
            <a:ext cx="12192635" cy="6863080"/>
          </a:xfrm>
          <a:prstGeom prst="rect">
            <a:avLst/>
          </a:prstGeom>
        </p:spPr>
      </p:pic>
      <p:sp>
        <p:nvSpPr>
          <p:cNvPr id="13" name="矩形 12"/>
          <p:cNvSpPr/>
          <p:nvPr/>
        </p:nvSpPr>
        <p:spPr>
          <a:xfrm>
            <a:off x="-1905" y="635"/>
            <a:ext cx="8447405" cy="6849110"/>
          </a:xfrm>
          <a:prstGeom prst="rect">
            <a:avLst/>
          </a:prstGeom>
          <a:gradFill>
            <a:gsLst>
              <a:gs pos="0">
                <a:srgbClr val="355577">
                  <a:alpha val="100000"/>
                </a:srgbClr>
              </a:gs>
              <a:gs pos="100000">
                <a:srgbClr val="3F688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1555" y="1083945"/>
            <a:ext cx="5897880" cy="675640"/>
          </a:xfrm>
          <a:prstGeom prst="rect">
            <a:avLst/>
          </a:prstGeom>
          <a:noFill/>
        </p:spPr>
        <p:txBody>
          <a:bodyPr wrap="square" rtlCol="0">
            <a:spAutoFit/>
          </a:bodyPr>
          <a:p>
            <a:pPr algn="dist"/>
            <a:r>
              <a:rPr lang="zh-CN" altLang="en-US" sz="3800" b="1">
                <a:solidFill>
                  <a:schemeClr val="bg1"/>
                </a:solidFill>
              </a:rPr>
              <a:t>Variable </a:t>
            </a:r>
            <a:r>
              <a:rPr lang="en-US" altLang="zh-CN" sz="3800" b="1">
                <a:solidFill>
                  <a:schemeClr val="bg1"/>
                </a:solidFill>
              </a:rPr>
              <a:t>L</a:t>
            </a:r>
            <a:r>
              <a:rPr lang="zh-CN" altLang="en-US" sz="3800" b="1">
                <a:solidFill>
                  <a:schemeClr val="bg1"/>
                </a:solidFill>
              </a:rPr>
              <a:t>ength </a:t>
            </a:r>
            <a:r>
              <a:rPr lang="en-US" altLang="zh-CN" sz="3800" b="1">
                <a:solidFill>
                  <a:schemeClr val="bg1"/>
                </a:solidFill>
              </a:rPr>
              <a:t>B</a:t>
            </a:r>
            <a:r>
              <a:rPr lang="zh-CN" altLang="en-US" sz="3800" b="1">
                <a:solidFill>
                  <a:schemeClr val="bg1"/>
                </a:solidFill>
              </a:rPr>
              <a:t>racket</a:t>
            </a:r>
            <a:endParaRPr lang="zh-CN" altLang="en-US" sz="3800" b="1">
              <a:solidFill>
                <a:schemeClr val="bg1"/>
              </a:solidFill>
            </a:endParaRPr>
          </a:p>
        </p:txBody>
      </p:sp>
      <p:sp>
        <p:nvSpPr>
          <p:cNvPr id="2" name="文本框 1"/>
          <p:cNvSpPr txBox="1"/>
          <p:nvPr/>
        </p:nvSpPr>
        <p:spPr>
          <a:xfrm>
            <a:off x="1011555" y="2064385"/>
            <a:ext cx="5794375" cy="337185"/>
          </a:xfrm>
          <a:prstGeom prst="rect">
            <a:avLst/>
          </a:prstGeom>
          <a:noFill/>
        </p:spPr>
        <p:txBody>
          <a:bodyPr wrap="square" rtlCol="0">
            <a:spAutoFit/>
          </a:bodyPr>
          <a:p>
            <a:pPr algn="l"/>
            <a:r>
              <a:rPr lang="zh-CN" altLang="en-US" sz="1600">
                <a:solidFill>
                  <a:schemeClr val="bg1"/>
                </a:solidFill>
              </a:rPr>
              <a:t>Quick assembly ,Suitable for all kinds of terrain</a:t>
            </a:r>
            <a:r>
              <a:rPr lang="en-US" altLang="zh-CN" sz="1600">
                <a:solidFill>
                  <a:schemeClr val="bg1"/>
                </a:solidFill>
              </a:rPr>
              <a:t>.</a:t>
            </a:r>
            <a:endParaRPr lang="en-US" altLang="zh-CN" sz="1600">
              <a:solidFill>
                <a:schemeClr val="bg1"/>
              </a:solidFill>
            </a:endParaRPr>
          </a:p>
        </p:txBody>
      </p:sp>
      <p:sp>
        <p:nvSpPr>
          <p:cNvPr id="14" name="直角三角形 13"/>
          <p:cNvSpPr/>
          <p:nvPr/>
        </p:nvSpPr>
        <p:spPr>
          <a:xfrm>
            <a:off x="-9525" y="3594100"/>
            <a:ext cx="10360025" cy="327406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3446145" y="3000375"/>
            <a:ext cx="3855720" cy="3668395"/>
            <a:chOff x="5412" y="4728"/>
            <a:chExt cx="6072" cy="5777"/>
          </a:xfrm>
        </p:grpSpPr>
        <p:pic>
          <p:nvPicPr>
            <p:cNvPr id="21" name="图片 20" descr="潜行高亮屏控制箱-03"/>
            <p:cNvPicPr>
              <a:picLocks noChangeAspect="1"/>
            </p:cNvPicPr>
            <p:nvPr/>
          </p:nvPicPr>
          <p:blipFill>
            <a:blip r:embed="rId2"/>
            <a:stretch>
              <a:fillRect/>
            </a:stretch>
          </p:blipFill>
          <p:spPr>
            <a:xfrm>
              <a:off x="6210" y="8336"/>
              <a:ext cx="2734" cy="984"/>
            </a:xfrm>
            <a:prstGeom prst="rect">
              <a:avLst/>
            </a:prstGeom>
          </p:spPr>
        </p:pic>
        <p:pic>
          <p:nvPicPr>
            <p:cNvPr id="22" name="图片 21" descr="潜行高亮屏控制箱-03"/>
            <p:cNvPicPr>
              <a:picLocks noChangeAspect="1"/>
            </p:cNvPicPr>
            <p:nvPr/>
          </p:nvPicPr>
          <p:blipFill>
            <a:blip r:embed="rId2"/>
            <a:stretch>
              <a:fillRect/>
            </a:stretch>
          </p:blipFill>
          <p:spPr>
            <a:xfrm>
              <a:off x="8750" y="8836"/>
              <a:ext cx="2734" cy="984"/>
            </a:xfrm>
            <a:prstGeom prst="rect">
              <a:avLst/>
            </a:prstGeom>
          </p:spPr>
        </p:pic>
        <p:pic>
          <p:nvPicPr>
            <p:cNvPr id="23" name="图片 22" descr="潜行高亮屏控制箱-03"/>
            <p:cNvPicPr>
              <a:picLocks noChangeAspect="1"/>
            </p:cNvPicPr>
            <p:nvPr/>
          </p:nvPicPr>
          <p:blipFill>
            <a:blip r:embed="rId2"/>
            <a:stretch>
              <a:fillRect/>
            </a:stretch>
          </p:blipFill>
          <p:spPr>
            <a:xfrm>
              <a:off x="5427" y="8946"/>
              <a:ext cx="2734" cy="984"/>
            </a:xfrm>
            <a:prstGeom prst="rect">
              <a:avLst/>
            </a:prstGeom>
          </p:spPr>
        </p:pic>
        <p:pic>
          <p:nvPicPr>
            <p:cNvPr id="24" name="图片 23" descr="潜行高亮屏控制箱-03"/>
            <p:cNvPicPr>
              <a:picLocks noChangeAspect="1"/>
            </p:cNvPicPr>
            <p:nvPr/>
          </p:nvPicPr>
          <p:blipFill>
            <a:blip r:embed="rId2"/>
            <a:stretch>
              <a:fillRect/>
            </a:stretch>
          </p:blipFill>
          <p:spPr>
            <a:xfrm>
              <a:off x="8131" y="9521"/>
              <a:ext cx="2734" cy="984"/>
            </a:xfrm>
            <a:prstGeom prst="rect">
              <a:avLst/>
            </a:prstGeom>
          </p:spPr>
        </p:pic>
        <p:pic>
          <p:nvPicPr>
            <p:cNvPr id="7" name="图片 6" descr="控制箱3"/>
            <p:cNvPicPr>
              <a:picLocks noChangeAspect="1"/>
            </p:cNvPicPr>
            <p:nvPr/>
          </p:nvPicPr>
          <p:blipFill>
            <a:blip r:embed="rId3"/>
            <a:srcRect/>
            <a:stretch>
              <a:fillRect/>
            </a:stretch>
          </p:blipFill>
          <p:spPr>
            <a:xfrm>
              <a:off x="5412" y="4728"/>
              <a:ext cx="3674" cy="5661"/>
            </a:xfrm>
            <a:prstGeom prst="rect">
              <a:avLst/>
            </a:prstGeom>
            <a:effectLst/>
          </p:spPr>
        </p:pic>
      </p:grpSp>
      <p:grpSp>
        <p:nvGrpSpPr>
          <p:cNvPr id="26" name="组合 25"/>
          <p:cNvGrpSpPr/>
          <p:nvPr/>
        </p:nvGrpSpPr>
        <p:grpSpPr>
          <a:xfrm>
            <a:off x="590550" y="3982085"/>
            <a:ext cx="3308350" cy="2613025"/>
            <a:chOff x="900" y="6019"/>
            <a:chExt cx="4820" cy="3876"/>
          </a:xfrm>
        </p:grpSpPr>
        <p:pic>
          <p:nvPicPr>
            <p:cNvPr id="20" name="图片 19" descr="控制箱zhengm"/>
            <p:cNvPicPr>
              <a:picLocks noChangeAspect="1"/>
            </p:cNvPicPr>
            <p:nvPr/>
          </p:nvPicPr>
          <p:blipFill>
            <a:blip r:embed="rId4"/>
            <a:stretch>
              <a:fillRect/>
            </a:stretch>
          </p:blipFill>
          <p:spPr>
            <a:xfrm>
              <a:off x="1125" y="6019"/>
              <a:ext cx="3448" cy="3706"/>
            </a:xfrm>
            <a:prstGeom prst="rect">
              <a:avLst/>
            </a:prstGeom>
          </p:spPr>
        </p:pic>
        <p:pic>
          <p:nvPicPr>
            <p:cNvPr id="25" name="图片 24" descr="潜行高亮屏控制箱-04"/>
            <p:cNvPicPr>
              <a:picLocks noChangeAspect="1"/>
            </p:cNvPicPr>
            <p:nvPr/>
          </p:nvPicPr>
          <p:blipFill>
            <a:blip r:embed="rId5"/>
            <a:stretch>
              <a:fillRect/>
            </a:stretch>
          </p:blipFill>
          <p:spPr>
            <a:xfrm>
              <a:off x="900" y="8011"/>
              <a:ext cx="4820" cy="1884"/>
            </a:xfrm>
            <a:prstGeom prst="rect">
              <a:avLst/>
            </a:prstGeom>
          </p:spPr>
        </p:pic>
      </p:gr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descr="DSCF3002"/>
          <p:cNvPicPr>
            <a:picLocks noChangeAspect="1"/>
          </p:cNvPicPr>
          <p:nvPr/>
        </p:nvPicPr>
        <p:blipFill>
          <a:blip r:embed="rId1"/>
          <a:stretch>
            <a:fillRect/>
          </a:stretch>
        </p:blipFill>
        <p:spPr>
          <a:xfrm>
            <a:off x="0" y="0"/>
            <a:ext cx="12192000" cy="6858000"/>
          </a:xfrm>
          <a:prstGeom prst="rect">
            <a:avLst/>
          </a:prstGeom>
        </p:spPr>
      </p:pic>
      <p:sp>
        <p:nvSpPr>
          <p:cNvPr id="7" name="矩形 6"/>
          <p:cNvSpPr/>
          <p:nvPr/>
        </p:nvSpPr>
        <p:spPr>
          <a:xfrm>
            <a:off x="0" y="635"/>
            <a:ext cx="6147435" cy="6857365"/>
          </a:xfrm>
          <a:prstGeom prst="rect">
            <a:avLst/>
          </a:prstGeom>
          <a:gradFill>
            <a:gsLst>
              <a:gs pos="98000">
                <a:schemeClr val="tx1">
                  <a:alpha val="0"/>
                </a:scheme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676843" y="565785"/>
            <a:ext cx="6838950" cy="675640"/>
          </a:xfrm>
          <a:prstGeom prst="rect">
            <a:avLst/>
          </a:prstGeom>
          <a:noFill/>
        </p:spPr>
        <p:txBody>
          <a:bodyPr wrap="square" rtlCol="0">
            <a:spAutoFit/>
          </a:bodyPr>
          <a:p>
            <a:pPr algn="ctr"/>
            <a:r>
              <a:rPr lang="zh-CN" altLang="en-US" sz="3800" b="1">
                <a:solidFill>
                  <a:schemeClr val="bg1"/>
                </a:solidFill>
              </a:rPr>
              <a:t>Ergonomic Control Platform</a:t>
            </a:r>
            <a:endParaRPr lang="zh-CN" altLang="en-US" sz="3800" b="1">
              <a:solidFill>
                <a:schemeClr val="bg1"/>
              </a:solidFill>
            </a:endParaRPr>
          </a:p>
        </p:txBody>
      </p:sp>
      <p:sp>
        <p:nvSpPr>
          <p:cNvPr id="2" name="文本框 1"/>
          <p:cNvSpPr txBox="1"/>
          <p:nvPr/>
        </p:nvSpPr>
        <p:spPr>
          <a:xfrm>
            <a:off x="3199130" y="1302385"/>
            <a:ext cx="5794375" cy="337185"/>
          </a:xfrm>
          <a:prstGeom prst="rect">
            <a:avLst/>
          </a:prstGeom>
          <a:noFill/>
        </p:spPr>
        <p:txBody>
          <a:bodyPr wrap="square" rtlCol="0">
            <a:spAutoFit/>
          </a:bodyPr>
          <a:p>
            <a:pPr algn="ctr"/>
            <a:r>
              <a:rPr lang="zh-CN" altLang="en-US" sz="1600">
                <a:solidFill>
                  <a:schemeClr val="bg1"/>
                </a:solidFill>
              </a:rPr>
              <a:t>Comfortable operating experience and precise control</a:t>
            </a:r>
            <a:r>
              <a:rPr lang="en-US" altLang="zh-CN" sz="1600">
                <a:solidFill>
                  <a:schemeClr val="bg1"/>
                </a:solidFill>
              </a:rPr>
              <a:t>.</a:t>
            </a:r>
            <a:endParaRPr lang="en-US" altLang="zh-CN" sz="1600">
              <a:solidFill>
                <a:schemeClr val="bg1"/>
              </a:solidFill>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635"/>
            <a:ext cx="12191365" cy="6858000"/>
          </a:xfrm>
          <a:prstGeom prst="rect">
            <a:avLst/>
          </a:prstGeom>
          <a:gradFill>
            <a:gsLst>
              <a:gs pos="98000">
                <a:schemeClr val="bg1">
                  <a:lumMod val="75000"/>
                </a:schemeClr>
              </a:gs>
              <a:gs pos="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598738" y="565785"/>
            <a:ext cx="7001510" cy="675640"/>
          </a:xfrm>
          <a:prstGeom prst="rect">
            <a:avLst/>
          </a:prstGeom>
          <a:noFill/>
        </p:spPr>
        <p:txBody>
          <a:bodyPr wrap="square" rtlCol="0">
            <a:spAutoFit/>
          </a:bodyPr>
          <a:p>
            <a:pPr algn="ctr"/>
            <a:r>
              <a:rPr lang="zh-CN" altLang="en-US" sz="3800" b="1">
                <a:solidFill>
                  <a:schemeClr val="bg1"/>
                </a:solidFill>
              </a:rPr>
              <a:t>Multi-interface and </a:t>
            </a:r>
            <a:r>
              <a:rPr lang="en-US" altLang="zh-CN" sz="3800" b="1">
                <a:solidFill>
                  <a:schemeClr val="bg1"/>
                </a:solidFill>
              </a:rPr>
              <a:t>F</a:t>
            </a:r>
            <a:r>
              <a:rPr lang="zh-CN" altLang="en-US" sz="3800" b="1">
                <a:solidFill>
                  <a:schemeClr val="bg1"/>
                </a:solidFill>
              </a:rPr>
              <a:t>unctions</a:t>
            </a:r>
            <a:endParaRPr lang="zh-CN" altLang="en-US" sz="3800" b="1">
              <a:solidFill>
                <a:schemeClr val="bg1"/>
              </a:solidFill>
            </a:endParaRPr>
          </a:p>
        </p:txBody>
      </p:sp>
      <p:sp>
        <p:nvSpPr>
          <p:cNvPr id="2" name="文本框 1"/>
          <p:cNvSpPr txBox="1"/>
          <p:nvPr/>
        </p:nvSpPr>
        <p:spPr>
          <a:xfrm>
            <a:off x="1840230" y="1302385"/>
            <a:ext cx="8518525" cy="337185"/>
          </a:xfrm>
          <a:prstGeom prst="rect">
            <a:avLst/>
          </a:prstGeom>
          <a:noFill/>
        </p:spPr>
        <p:txBody>
          <a:bodyPr wrap="square" rtlCol="0">
            <a:spAutoFit/>
          </a:bodyPr>
          <a:p>
            <a:pPr algn="ctr"/>
            <a:r>
              <a:rPr lang="zh-CN" altLang="en-US" sz="1600">
                <a:solidFill>
                  <a:schemeClr val="bg1"/>
                </a:solidFill>
              </a:rPr>
              <a:t>ROV,USV,AC Power,USBL,Manipulator, Image SONAR, External Lights</a:t>
            </a:r>
            <a:r>
              <a:rPr lang="en-US" altLang="zh-CN" sz="1600">
                <a:solidFill>
                  <a:schemeClr val="bg1"/>
                </a:solidFill>
              </a:rPr>
              <a:t>.</a:t>
            </a:r>
            <a:endParaRPr lang="en-US" altLang="zh-CN" sz="1600">
              <a:solidFill>
                <a:schemeClr val="bg1"/>
              </a:solidFill>
            </a:endParaRPr>
          </a:p>
        </p:txBody>
      </p:sp>
      <p:pic>
        <p:nvPicPr>
          <p:cNvPr id="5" name="图片 4" descr="untitled.1+界面"/>
          <p:cNvPicPr>
            <a:picLocks noChangeAspect="1"/>
          </p:cNvPicPr>
          <p:nvPr/>
        </p:nvPicPr>
        <p:blipFill>
          <a:blip r:embed="rId1"/>
          <a:srcRect/>
          <a:stretch>
            <a:fillRect/>
          </a:stretch>
        </p:blipFill>
        <p:spPr>
          <a:xfrm>
            <a:off x="1534160" y="1704975"/>
            <a:ext cx="9124315" cy="515366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635"/>
            <a:ext cx="12191365" cy="6858000"/>
          </a:xfrm>
          <a:prstGeom prst="rect">
            <a:avLst/>
          </a:prstGeom>
          <a:gradFill>
            <a:gsLst>
              <a:gs pos="98000">
                <a:schemeClr val="bg1">
                  <a:lumMod val="65000"/>
                </a:schemeClr>
              </a:gs>
              <a:gs pos="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控制箱1"/>
          <p:cNvPicPr>
            <a:picLocks noChangeAspect="1"/>
          </p:cNvPicPr>
          <p:nvPr/>
        </p:nvPicPr>
        <p:blipFill>
          <a:blip r:embed="rId1"/>
          <a:stretch>
            <a:fillRect/>
          </a:stretch>
        </p:blipFill>
        <p:spPr>
          <a:xfrm flipH="1">
            <a:off x="19050" y="0"/>
            <a:ext cx="5765800" cy="5156835"/>
          </a:xfrm>
          <a:prstGeom prst="rect">
            <a:avLst/>
          </a:prstGeom>
        </p:spPr>
      </p:pic>
      <p:sp>
        <p:nvSpPr>
          <p:cNvPr id="14" name="直角三角形 13"/>
          <p:cNvSpPr/>
          <p:nvPr/>
        </p:nvSpPr>
        <p:spPr>
          <a:xfrm flipH="1">
            <a:off x="7620" y="926465"/>
            <a:ext cx="12184380" cy="5932170"/>
          </a:xfrm>
          <a:prstGeom prst="rtTriangle">
            <a:avLst/>
          </a:prstGeom>
          <a:gradFill>
            <a:gsLst>
              <a:gs pos="0">
                <a:schemeClr val="bg1">
                  <a:lumMod val="95000"/>
                </a:schemeClr>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控制箱2"/>
          <p:cNvPicPr>
            <a:picLocks noChangeAspect="1"/>
          </p:cNvPicPr>
          <p:nvPr/>
        </p:nvPicPr>
        <p:blipFill>
          <a:blip r:embed="rId2"/>
          <a:srcRect/>
          <a:stretch>
            <a:fillRect/>
          </a:stretch>
        </p:blipFill>
        <p:spPr>
          <a:xfrm>
            <a:off x="6722745" y="0"/>
            <a:ext cx="4774565" cy="6181725"/>
          </a:xfrm>
          <a:prstGeom prst="rect">
            <a:avLst/>
          </a:prstGeom>
          <a:effectLst>
            <a:reflection blurRad="25400" stA="24000" endA="300" endPos="9000" dist="12700" dir="5400000" sy="-100000" algn="bl" rotWithShape="0"/>
          </a:effectLst>
        </p:spPr>
      </p:pic>
      <p:sp>
        <p:nvSpPr>
          <p:cNvPr id="3" name="文本框 2"/>
          <p:cNvSpPr txBox="1"/>
          <p:nvPr/>
        </p:nvSpPr>
        <p:spPr>
          <a:xfrm>
            <a:off x="3202305" y="565785"/>
            <a:ext cx="5794375" cy="675640"/>
          </a:xfrm>
          <a:prstGeom prst="rect">
            <a:avLst/>
          </a:prstGeom>
          <a:noFill/>
        </p:spPr>
        <p:txBody>
          <a:bodyPr wrap="square" rtlCol="0">
            <a:spAutoFit/>
          </a:bodyPr>
          <a:p>
            <a:pPr algn="ctr"/>
            <a:r>
              <a:rPr lang="zh-CN" altLang="en-US" sz="3800" b="1">
                <a:solidFill>
                  <a:schemeClr val="bg1"/>
                </a:solidFill>
              </a:rPr>
              <a:t>Luggage </a:t>
            </a:r>
            <a:r>
              <a:rPr lang="en-US" altLang="zh-CN" sz="3800" b="1">
                <a:solidFill>
                  <a:schemeClr val="bg1"/>
                </a:solidFill>
              </a:rPr>
              <a:t>C</a:t>
            </a:r>
            <a:r>
              <a:rPr lang="zh-CN" altLang="en-US" sz="3800" b="1">
                <a:solidFill>
                  <a:schemeClr val="bg1"/>
                </a:solidFill>
              </a:rPr>
              <a:t>ase</a:t>
            </a:r>
            <a:endParaRPr lang="zh-CN" altLang="en-US" sz="3800" b="1">
              <a:solidFill>
                <a:schemeClr val="bg1"/>
              </a:solidFill>
            </a:endParaRPr>
          </a:p>
        </p:txBody>
      </p:sp>
      <p:sp>
        <p:nvSpPr>
          <p:cNvPr id="2" name="文本框 1"/>
          <p:cNvSpPr txBox="1"/>
          <p:nvPr/>
        </p:nvSpPr>
        <p:spPr>
          <a:xfrm>
            <a:off x="1840230" y="1302385"/>
            <a:ext cx="8518525" cy="337185"/>
          </a:xfrm>
          <a:prstGeom prst="rect">
            <a:avLst/>
          </a:prstGeom>
          <a:noFill/>
        </p:spPr>
        <p:txBody>
          <a:bodyPr wrap="square" rtlCol="0">
            <a:spAutoFit/>
          </a:bodyPr>
          <a:p>
            <a:pPr algn="ctr"/>
            <a:r>
              <a:rPr lang="zh-CN" altLang="en-US" sz="1600">
                <a:solidFill>
                  <a:schemeClr val="bg1"/>
                </a:solidFill>
              </a:rPr>
              <a:t>Work anywhere easily</a:t>
            </a:r>
            <a:r>
              <a:rPr lang="en-US" altLang="zh-CN" sz="1600">
                <a:solidFill>
                  <a:schemeClr val="bg1"/>
                </a:solidFill>
              </a:rPr>
              <a:t>.</a:t>
            </a:r>
            <a:endParaRPr lang="en-US" altLang="zh-CN" sz="1600">
              <a:solidFill>
                <a:schemeClr val="bg1"/>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8255" y="9525"/>
            <a:ext cx="12183745" cy="6849110"/>
          </a:xfrm>
          <a:prstGeom prst="rect">
            <a:avLst/>
          </a:prstGeom>
          <a:gradFill>
            <a:gsLst>
              <a:gs pos="98000">
                <a:schemeClr val="tx1">
                  <a:lumMod val="95000"/>
                  <a:lumOff val="5000"/>
                </a:schemeClr>
              </a:gs>
              <a:gs pos="0">
                <a:schemeClr val="tx1">
                  <a:lumMod val="75000"/>
                  <a:lumOff val="2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910523" y="782955"/>
            <a:ext cx="6379210" cy="521970"/>
          </a:xfrm>
          <a:prstGeom prst="rect">
            <a:avLst/>
          </a:prstGeom>
          <a:noFill/>
        </p:spPr>
        <p:txBody>
          <a:bodyPr wrap="square" rtlCol="0">
            <a:spAutoFit/>
          </a:bodyPr>
          <a:p>
            <a:pPr algn="ctr"/>
            <a:r>
              <a:rPr lang="zh-CN" altLang="zh-CN" sz="2800" b="1">
                <a:solidFill>
                  <a:schemeClr val="bg1"/>
                </a:solidFill>
                <a:latin typeface="微软雅黑" panose="020B0503020204020204" pitchFamily="34" charset="-122"/>
                <a:ea typeface="微软雅黑" panose="020B0503020204020204" pitchFamily="34" charset="-122"/>
                <a:sym typeface="+mn-ea"/>
              </a:rPr>
              <a:t>P</a:t>
            </a:r>
            <a:r>
              <a:rPr lang="en-US" altLang="zh-CN" sz="2800" b="1">
                <a:solidFill>
                  <a:schemeClr val="bg1"/>
                </a:solidFill>
                <a:latin typeface="微软雅黑" panose="020B0503020204020204" pitchFamily="34" charset="-122"/>
                <a:ea typeface="微软雅黑" panose="020B0503020204020204" pitchFamily="34" charset="-122"/>
                <a:sym typeface="+mn-ea"/>
              </a:rPr>
              <a:t>roduct</a:t>
            </a:r>
            <a:r>
              <a:rPr lang="zh-CN" altLang="zh-CN" sz="2800" b="1">
                <a:solidFill>
                  <a:schemeClr val="bg1"/>
                </a:solidFill>
                <a:latin typeface="微软雅黑" panose="020B0503020204020204" pitchFamily="34" charset="-122"/>
                <a:ea typeface="微软雅黑" panose="020B0503020204020204" pitchFamily="34" charset="-122"/>
                <a:sym typeface="+mn-ea"/>
              </a:rPr>
              <a:t>  P</a:t>
            </a:r>
            <a:r>
              <a:rPr lang="en-US" altLang="zh-CN" sz="2800" b="1">
                <a:solidFill>
                  <a:schemeClr val="bg1"/>
                </a:solidFill>
                <a:latin typeface="微软雅黑" panose="020B0503020204020204" pitchFamily="34" charset="-122"/>
                <a:ea typeface="微软雅黑" panose="020B0503020204020204" pitchFamily="34" charset="-122"/>
                <a:sym typeface="+mn-ea"/>
              </a:rPr>
              <a:t>arameters</a:t>
            </a:r>
            <a:endParaRPr lang="en-US" altLang="zh-CN" sz="2800" b="1">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1"/>
            </p:custDataLst>
          </p:nvPr>
        </p:nvGraphicFramePr>
        <p:xfrm>
          <a:off x="1842453" y="1613535"/>
          <a:ext cx="8515350" cy="4291965"/>
        </p:xfrm>
        <a:graphic>
          <a:graphicData uri="http://schemas.openxmlformats.org/drawingml/2006/table">
            <a:tbl>
              <a:tblPr firstRow="1" bandRow="1">
                <a:tableStyleId>{5C22544A-7EE6-4342-B048-85BDC9FD1C3A}</a:tableStyleId>
              </a:tblPr>
              <a:tblGrid>
                <a:gridCol w="1870710"/>
                <a:gridCol w="3269615"/>
                <a:gridCol w="3375025"/>
              </a:tblGrid>
              <a:tr h="335280">
                <a:tc rowSpan="3">
                  <a:txBody>
                    <a:bodyPr/>
                    <a:p>
                      <a:pPr indent="0" algn="ctr">
                        <a:buNone/>
                      </a:pPr>
                      <a:r>
                        <a:rPr lang="en-US" sz="1300" b="1">
                          <a:solidFill>
                            <a:schemeClr val="bg1"/>
                          </a:solidFill>
                          <a:latin typeface="微软雅黑" panose="020B0503020204020204" pitchFamily="34" charset="-122"/>
                          <a:ea typeface="微软雅黑" panose="020B0503020204020204" pitchFamily="34" charset="-122"/>
                        </a:rPr>
                        <a:t>Control Console</a:t>
                      </a:r>
                      <a:endParaRPr lang="en-US" altLang="en-US" sz="1300" b="1">
                        <a:solidFill>
                          <a:schemeClr val="bg1"/>
                        </a:solidFill>
                        <a:latin typeface="微软雅黑" panose="020B0503020204020204" pitchFamily="34" charset="-122"/>
                        <a:ea typeface="微软雅黑" panose="020B0503020204020204" pitchFamily="34"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SIZE</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484×375×178 mm</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4645">
                <a:tc vMerge="1">
                  <a:tcPr>
                    <a:lnL w="12700">
                      <a:solidFill>
                        <a:schemeClr val="bg1"/>
                      </a:solidFill>
                      <a:prstDash val="solid"/>
                    </a:lnL>
                    <a:lnR w="12700">
                      <a:solidFill>
                        <a:schemeClr val="bg1"/>
                      </a:solidFill>
                      <a:prstDash val="solid"/>
                    </a:lnR>
                  </a:tcPr>
                </a:tc>
                <a:tc>
                  <a:txBody>
                    <a:bodyPr/>
                    <a:p>
                      <a:pPr indent="0" algn="ctr">
                        <a:buNone/>
                      </a:pPr>
                      <a:r>
                        <a:rPr lang="en-US" sz="1100" b="0">
                          <a:solidFill>
                            <a:schemeClr val="bg1"/>
                          </a:solidFill>
                          <a:latin typeface="等线" panose="02010600030101010101" charset="-122"/>
                        </a:rPr>
                        <a:t>WEIGHT</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11KG</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5280">
                <a:tc vMerge="1">
                  <a:tcPr>
                    <a:lnL w="12700">
                      <a:solidFill>
                        <a:schemeClr val="bg1"/>
                      </a:solidFill>
                      <a:prstDash val="solid"/>
                    </a:lnL>
                    <a:lnR w="12700">
                      <a:solidFill>
                        <a:schemeClr val="bg1"/>
                      </a:solidFill>
                      <a:prstDash val="solid"/>
                    </a:lnR>
                    <a:lnB w="12700">
                      <a:solidFill>
                        <a:schemeClr val="bg1"/>
                      </a:solidFill>
                      <a:prstDash val="solid"/>
                    </a:lnB>
                  </a:tcPr>
                </a:tc>
                <a:tc>
                  <a:txBody>
                    <a:bodyPr/>
                    <a:p>
                      <a:pPr indent="0" algn="ctr">
                        <a:buNone/>
                      </a:pPr>
                      <a:r>
                        <a:rPr lang="en-US" sz="1100" b="0">
                          <a:solidFill>
                            <a:schemeClr val="bg1"/>
                          </a:solidFill>
                          <a:latin typeface="等线" panose="02010600030101010101" charset="-122"/>
                        </a:rPr>
                        <a:t>OPERATING TEMP</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-10℃~45℃</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4645">
                <a:tc rowSpan="3">
                  <a:txBody>
                    <a:bodyPr/>
                    <a:p>
                      <a:pPr indent="0" algn="ctr">
                        <a:buNone/>
                      </a:pPr>
                      <a:r>
                        <a:rPr lang="en-US" sz="1300" b="1">
                          <a:solidFill>
                            <a:schemeClr val="bg1"/>
                          </a:solidFill>
                          <a:latin typeface="微软雅黑" panose="020B0503020204020204" pitchFamily="34" charset="-122"/>
                          <a:ea typeface="微软雅黑" panose="020B0503020204020204" pitchFamily="34" charset="-122"/>
                        </a:rPr>
                        <a:t>Screen</a:t>
                      </a:r>
                      <a:endParaRPr lang="en-US" altLang="en-US" sz="1300" b="1">
                        <a:solidFill>
                          <a:schemeClr val="bg1"/>
                        </a:solidFill>
                        <a:latin typeface="微软雅黑" panose="020B0503020204020204" pitchFamily="34" charset="-122"/>
                        <a:ea typeface="微软雅黑" panose="020B0503020204020204" pitchFamily="34"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SIZE</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13.3 Inch</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5915">
                <a:tc vMerge="1">
                  <a:tcPr>
                    <a:lnL w="12700">
                      <a:solidFill>
                        <a:schemeClr val="bg1"/>
                      </a:solidFill>
                      <a:prstDash val="solid"/>
                    </a:lnL>
                    <a:lnR w="12700">
                      <a:solidFill>
                        <a:schemeClr val="bg1"/>
                      </a:solidFill>
                      <a:prstDash val="solid"/>
                    </a:lnR>
                  </a:tcPr>
                </a:tc>
                <a:tc>
                  <a:txBody>
                    <a:bodyPr/>
                    <a:p>
                      <a:pPr indent="0" algn="ctr">
                        <a:buNone/>
                      </a:pPr>
                      <a:r>
                        <a:rPr lang="en-US" sz="1100" b="0">
                          <a:solidFill>
                            <a:schemeClr val="bg1"/>
                          </a:solidFill>
                          <a:latin typeface="等线" panose="02010600030101010101" charset="-122"/>
                        </a:rPr>
                        <a:t>RESOLUTION</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1920×1080</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4645">
                <a:tc vMerge="1">
                  <a:tcPr>
                    <a:lnL w="12700">
                      <a:solidFill>
                        <a:schemeClr val="bg1"/>
                      </a:solidFill>
                      <a:prstDash val="solid"/>
                    </a:lnL>
                    <a:lnR w="12700">
                      <a:solidFill>
                        <a:schemeClr val="bg1"/>
                      </a:solidFill>
                      <a:prstDash val="solid"/>
                    </a:lnR>
                    <a:lnB w="12700">
                      <a:solidFill>
                        <a:schemeClr val="bg1"/>
                      </a:solidFill>
                      <a:prstDash val="solid"/>
                    </a:lnB>
                  </a:tcPr>
                </a:tc>
                <a:tc>
                  <a:txBody>
                    <a:bodyPr/>
                    <a:p>
                      <a:pPr indent="0" algn="ctr">
                        <a:buNone/>
                      </a:pPr>
                      <a:r>
                        <a:rPr lang="en-US" sz="1100" b="0">
                          <a:solidFill>
                            <a:schemeClr val="bg1"/>
                          </a:solidFill>
                          <a:latin typeface="等线" panose="02010600030101010101" charset="-122"/>
                        </a:rPr>
                        <a:t>DISPLAY BRIGHTNESS</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zh-CN" sz="1100" b="0">
                          <a:solidFill>
                            <a:schemeClr val="bg1"/>
                          </a:solidFill>
                          <a:latin typeface="Arial" panose="020B0604020202020204" pitchFamily="34" charset="0"/>
                          <a:ea typeface="等线" panose="02010600030101010101" charset="-122"/>
                        </a:rPr>
                        <a:t>1000 cd/㎡</a:t>
                      </a:r>
                      <a:endParaRPr lang="zh-CN" altLang="en-US" sz="1100" b="0">
                        <a:solidFill>
                          <a:schemeClr val="bg1"/>
                        </a:solidFill>
                        <a:latin typeface="Arial" panose="020B0604020202020204" pitchFamily="34" charset="0"/>
                        <a:ea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605790">
                <a:tc rowSpan="3">
                  <a:txBody>
                    <a:bodyPr/>
                    <a:p>
                      <a:pPr indent="0" algn="ctr">
                        <a:buNone/>
                      </a:pPr>
                      <a:r>
                        <a:rPr lang="en-US" sz="1300" b="1">
                          <a:solidFill>
                            <a:schemeClr val="bg1"/>
                          </a:solidFill>
                          <a:latin typeface="微软雅黑" panose="020B0503020204020204" pitchFamily="34" charset="-122"/>
                          <a:ea typeface="微软雅黑" panose="020B0503020204020204" pitchFamily="34" charset="-122"/>
                        </a:rPr>
                        <a:t>Interface</a:t>
                      </a:r>
                      <a:endParaRPr lang="en-US" altLang="en-US" sz="1300" b="1">
                        <a:solidFill>
                          <a:schemeClr val="bg1"/>
                        </a:solidFill>
                        <a:latin typeface="微软雅黑" panose="020B0503020204020204" pitchFamily="34" charset="-122"/>
                        <a:ea typeface="微软雅黑" panose="020B0503020204020204" pitchFamily="34"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INTERFACE</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RJ45 × 2</a:t>
                      </a:r>
                      <a:endParaRPr lang="en-US" sz="1100" b="0">
                        <a:solidFill>
                          <a:schemeClr val="bg1"/>
                        </a:solidFill>
                        <a:latin typeface="等线" panose="02010600030101010101" charset="-122"/>
                      </a:endParaRPr>
                    </a:p>
                    <a:p>
                      <a:pPr indent="0" algn="ctr">
                        <a:buNone/>
                      </a:pPr>
                      <a:r>
                        <a:rPr lang="en-US" sz="1100" b="0">
                          <a:solidFill>
                            <a:schemeClr val="bg1"/>
                          </a:solidFill>
                          <a:latin typeface="等线" panose="02010600030101010101" charset="-122"/>
                        </a:rPr>
                        <a:t>USB 2.0 Host × 2</a:t>
                      </a:r>
                      <a:endParaRPr lang="en-US" sz="1100" b="0">
                        <a:solidFill>
                          <a:schemeClr val="bg1"/>
                        </a:solidFill>
                        <a:latin typeface="等线" panose="02010600030101010101" charset="-122"/>
                      </a:endParaRPr>
                    </a:p>
                    <a:p>
                      <a:pPr indent="0" algn="ctr">
                        <a:buNone/>
                      </a:pPr>
                      <a:r>
                        <a:rPr lang="en-US" sz="1100" b="0">
                          <a:solidFill>
                            <a:schemeClr val="bg1"/>
                          </a:solidFill>
                          <a:latin typeface="等线" panose="02010600030101010101" charset="-122"/>
                        </a:rPr>
                        <a:t>QC 3.0 USB ×1</a:t>
                      </a:r>
                      <a:endParaRPr lang="en-US" altLang="en-US" sz="1100" b="0">
                        <a:solidFill>
                          <a:schemeClr val="bg1"/>
                        </a:solidFill>
                        <a:latin typeface="等线" panose="02010600030101010101" charset="-122"/>
                      </a:endParaRPr>
                    </a:p>
                  </a:txBody>
                  <a:tcPr marL="12700" marR="12700" marT="12700" vert="horz" anchor="b"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5915">
                <a:tc vMerge="1">
                  <a:tcPr>
                    <a:lnL w="12700">
                      <a:solidFill>
                        <a:schemeClr val="bg1"/>
                      </a:solidFill>
                      <a:prstDash val="solid"/>
                    </a:lnL>
                    <a:lnR w="12700">
                      <a:solidFill>
                        <a:schemeClr val="bg1"/>
                      </a:solidFill>
                      <a:prstDash val="solid"/>
                    </a:lnR>
                  </a:tcPr>
                </a:tc>
                <a:tc>
                  <a:txBody>
                    <a:bodyPr/>
                    <a:p>
                      <a:pPr indent="0" algn="ctr">
                        <a:buNone/>
                      </a:pPr>
                      <a:r>
                        <a:rPr lang="en-US" sz="1100" b="0">
                          <a:solidFill>
                            <a:schemeClr val="bg1"/>
                          </a:solidFill>
                          <a:latin typeface="等线" panose="02010600030101010101" charset="-122"/>
                        </a:rPr>
                        <a:t>AC INPUT</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200 V ~ 240 V</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4645">
                <a:tc vMerge="1">
                  <a:tcPr>
                    <a:lnL w="12700">
                      <a:solidFill>
                        <a:schemeClr val="bg1"/>
                      </a:solidFill>
                      <a:prstDash val="solid"/>
                    </a:lnL>
                    <a:lnR w="12700">
                      <a:solidFill>
                        <a:schemeClr val="bg1"/>
                      </a:solidFill>
                      <a:prstDash val="solid"/>
                    </a:lnR>
                    <a:lnB w="12700">
                      <a:solidFill>
                        <a:schemeClr val="bg1"/>
                      </a:solidFill>
                      <a:prstDash val="solid"/>
                    </a:lnB>
                  </a:tcPr>
                </a:tc>
                <a:tc>
                  <a:txBody>
                    <a:bodyPr/>
                    <a:p>
                      <a:pPr indent="0" algn="ctr">
                        <a:buNone/>
                      </a:pPr>
                      <a:r>
                        <a:rPr lang="en-US" sz="1100" b="0">
                          <a:solidFill>
                            <a:schemeClr val="bg1"/>
                          </a:solidFill>
                          <a:latin typeface="等线" panose="02010600030101010101" charset="-122"/>
                        </a:rPr>
                        <a:t>AC OUTPUT</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220V</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5280">
                <a:tc rowSpan="3">
                  <a:txBody>
                    <a:bodyPr/>
                    <a:p>
                      <a:pPr indent="0" algn="ctr">
                        <a:buNone/>
                      </a:pPr>
                      <a:r>
                        <a:rPr lang="en-US" sz="1300" b="1">
                          <a:solidFill>
                            <a:schemeClr val="bg1"/>
                          </a:solidFill>
                          <a:latin typeface="微软雅黑" panose="020B0503020204020204" pitchFamily="34" charset="-122"/>
                          <a:ea typeface="微软雅黑" panose="020B0503020204020204" pitchFamily="34" charset="-122"/>
                        </a:rPr>
                        <a:t>Battery</a:t>
                      </a:r>
                      <a:endParaRPr lang="en-US" altLang="en-US" sz="1300" b="1">
                        <a:solidFill>
                          <a:schemeClr val="bg1"/>
                        </a:solidFill>
                        <a:latin typeface="微软雅黑" panose="020B0503020204020204" pitchFamily="34" charset="-122"/>
                        <a:ea typeface="微软雅黑" panose="020B0503020204020204" pitchFamily="34"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RUNTIME</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8 Hours</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4645">
                <a:tc vMerge="1">
                  <a:tcPr>
                    <a:lnL w="12700">
                      <a:solidFill>
                        <a:schemeClr val="bg1"/>
                      </a:solidFill>
                      <a:prstDash val="solid"/>
                    </a:lnL>
                    <a:lnR w="12700">
                      <a:solidFill>
                        <a:schemeClr val="bg1"/>
                      </a:solidFill>
                      <a:prstDash val="solid"/>
                    </a:lnR>
                  </a:tcPr>
                </a:tc>
                <a:tc>
                  <a:txBody>
                    <a:bodyPr/>
                    <a:p>
                      <a:pPr indent="0" algn="ctr">
                        <a:buNone/>
                      </a:pPr>
                      <a:r>
                        <a:rPr lang="en-US" sz="1100" b="0">
                          <a:solidFill>
                            <a:schemeClr val="bg1"/>
                          </a:solidFill>
                          <a:latin typeface="等线" panose="02010600030101010101" charset="-122"/>
                        </a:rPr>
                        <a:t>BATTERY</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226.8WH</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r h="335280">
                <a:tc vMerge="1">
                  <a:tcPr>
                    <a:lnL w="12700">
                      <a:solidFill>
                        <a:schemeClr val="bg1"/>
                      </a:solidFill>
                      <a:prstDash val="solid"/>
                    </a:lnL>
                    <a:lnR w="12700">
                      <a:solidFill>
                        <a:schemeClr val="bg1"/>
                      </a:solidFill>
                      <a:prstDash val="solid"/>
                    </a:lnR>
                    <a:lnB w="12700">
                      <a:solidFill>
                        <a:schemeClr val="bg1"/>
                      </a:solidFill>
                      <a:prstDash val="solid"/>
                    </a:lnB>
                  </a:tcPr>
                </a:tc>
                <a:tc>
                  <a:txBody>
                    <a:bodyPr/>
                    <a:p>
                      <a:pPr indent="0" algn="ctr">
                        <a:buNone/>
                      </a:pPr>
                      <a:r>
                        <a:rPr lang="en-US" sz="1100" b="0">
                          <a:solidFill>
                            <a:schemeClr val="bg1"/>
                          </a:solidFill>
                          <a:latin typeface="等线" panose="02010600030101010101" charset="-122"/>
                        </a:rPr>
                        <a:t>CHARGE TIME</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c>
                  <a:txBody>
                    <a:bodyPr/>
                    <a:p>
                      <a:pPr indent="0" algn="ctr">
                        <a:buNone/>
                      </a:pPr>
                      <a:r>
                        <a:rPr lang="en-US" sz="1100" b="0">
                          <a:solidFill>
                            <a:schemeClr val="bg1"/>
                          </a:solidFill>
                          <a:latin typeface="等线" panose="02010600030101010101" charset="-122"/>
                        </a:rPr>
                        <a:t>3A Charger: 4.5 Hours</a:t>
                      </a:r>
                      <a:endParaRPr lang="en-US" altLang="en-US" sz="1100" b="0">
                        <a:solidFill>
                          <a:schemeClr val="bg1"/>
                        </a:solidFill>
                        <a:latin typeface="等线" panose="02010600030101010101" charset="-122"/>
                      </a:endParaRPr>
                    </a:p>
                  </a:txBody>
                  <a:tcPr marL="12700" marR="12700" marT="12700" vert="horz"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noFill/>
                  </a:tcPr>
                </a:tc>
              </a:tr>
            </a:tbl>
          </a:graphicData>
        </a:graphic>
      </p:graphicFrame>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UNIT_TABLE_BEAUTIFY" val="smartTable{2cb66b71-6ba9-42d2-9b90-1d1925469a7e}"/>
  <p:tag name="TABLE_ENDDRAG_ORIGIN_RECT" val="670*337"/>
  <p:tag name="TABLE_ENDDRAG_RECT" val="145*114*670*337"/>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1647</Words>
  <Application>WPS 演示</Application>
  <PresentationFormat>宽屏</PresentationFormat>
  <Paragraphs>110</Paragraphs>
  <Slides>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微软雅黑</vt:lpstr>
      <vt:lpstr>Wingdings</vt:lpstr>
      <vt:lpstr>等线</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lastModifiedBy>
  <cp:revision>191</cp:revision>
  <dcterms:created xsi:type="dcterms:W3CDTF">2019-06-19T02:08:00Z</dcterms:created>
  <dcterms:modified xsi:type="dcterms:W3CDTF">2021-06-15T11:13:23Z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7F738F4E9F784953AD0776A3C6B34354</vt:lpwstr>
  </property>
</Properties>
</file>